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slideLayouts/slideLayout3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28"/>
  </p:notesMasterIdLst>
  <p:handoutMasterIdLst>
    <p:handoutMasterId r:id="rId29"/>
  </p:handoutMasterIdLst>
  <p:sldIdLst>
    <p:sldId id="603" r:id="rId8"/>
    <p:sldId id="2340" r:id="rId9"/>
    <p:sldId id="739" r:id="rId10"/>
    <p:sldId id="2385" r:id="rId11"/>
    <p:sldId id="2394" r:id="rId12"/>
    <p:sldId id="2395" r:id="rId13"/>
    <p:sldId id="2397" r:id="rId14"/>
    <p:sldId id="2396" r:id="rId15"/>
    <p:sldId id="2398" r:id="rId16"/>
    <p:sldId id="2416" r:id="rId17"/>
    <p:sldId id="2415" r:id="rId18"/>
    <p:sldId id="2418" r:id="rId19"/>
    <p:sldId id="2401" r:id="rId20"/>
    <p:sldId id="2391" r:id="rId21"/>
    <p:sldId id="2414" r:id="rId22"/>
    <p:sldId id="2380" r:id="rId23"/>
    <p:sldId id="2400" r:id="rId24"/>
    <p:sldId id="2402" r:id="rId25"/>
    <p:sldId id="2425" r:id="rId26"/>
    <p:sldId id="582" r:id="rId27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5757"/>
    <a:srgbClr val="E0E0E0"/>
    <a:srgbClr val="221815"/>
    <a:srgbClr val="1D1D1A"/>
    <a:srgbClr val="91A2BF"/>
    <a:srgbClr val="66BA36"/>
    <a:srgbClr val="E4EBEA"/>
    <a:srgbClr val="C00000"/>
    <a:srgbClr val="FF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presProps" Target="presProps.xml"/><Relationship Id="rId8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C3FCE0-C37B-6F4F-B451-73412B2668E7}" type="doc">
      <dgm:prSet loTypeId="urn:microsoft.com/office/officeart/2008/layout/HorizontalMultiLevelHierarchy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8FC6737B-F7E6-F840-9EA6-675C5464039A}">
      <dgm:prSet phldrT="[文本]" custT="1"/>
      <dgm:spPr/>
      <dgm:t>
        <a:bodyPr/>
        <a:lstStyle/>
        <a:p>
          <a:r>
            <a:rPr lang="zh-CN" altLang="en-US" sz="1500" dirty="0">
              <a:latin typeface="Gill Sans MT" panose="020B0502020104020203" pitchFamily="34" charset="0"/>
              <a:ea typeface="+mj-ea"/>
            </a:rPr>
            <a:t>存储介质</a:t>
          </a:r>
        </a:p>
      </dgm:t>
    </dgm:pt>
    <dgm:pt modelId="{61FC6FDC-A1DE-E64F-8520-5F833BF885DC}" type="parTrans" cxnId="{0A0FD5E9-57D0-B345-A6F5-2659E068B333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5DC6D738-9B20-BE40-AB3C-4C2B35870504}" type="sibTrans" cxnId="{0A0FD5E9-57D0-B345-A6F5-2659E068B333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64ED9836-FF9E-DE43-BF0E-3CBB14115B91}">
      <dgm:prSet phldrT="[文本]"/>
      <dgm:spPr/>
      <dgm:t>
        <a:bodyPr/>
        <a:lstStyle/>
        <a:p>
          <a:r>
            <a:rPr lang="zh-CN" altLang="en-US" dirty="0">
              <a:latin typeface="Gill Sans MT" panose="020B0502020104020203" pitchFamily="34" charset="0"/>
              <a:ea typeface="+mj-ea"/>
            </a:rPr>
            <a:t>磁盘存储</a:t>
          </a:r>
        </a:p>
      </dgm:t>
    </dgm:pt>
    <dgm:pt modelId="{D54A9D4B-E457-BD4C-BD24-ADDB9FC188C7}" type="parTrans" cxnId="{26DE8D65-8715-0A4C-A89A-B83BEF66B389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16424A3F-CA5A-1843-89DE-A0A3CE5C526F}" type="sibTrans" cxnId="{26DE8D65-8715-0A4C-A89A-B83BEF66B389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6A7F71BE-7EF8-4043-9898-CC9865D40247}">
      <dgm:prSet phldrT="[文本]"/>
      <dgm:spPr/>
      <dgm:t>
        <a:bodyPr/>
        <a:lstStyle/>
        <a:p>
          <a:r>
            <a:rPr lang="zh-CN" altLang="en-US" dirty="0">
              <a:latin typeface="Gill Sans MT" panose="020B0502020104020203" pitchFamily="34" charset="0"/>
              <a:ea typeface="+mj-ea"/>
            </a:rPr>
            <a:t>光学存储</a:t>
          </a:r>
        </a:p>
      </dgm:t>
    </dgm:pt>
    <dgm:pt modelId="{71060CE4-312F-3C4B-9D44-20436D9A8866}" type="parTrans" cxnId="{49719C17-CA96-EC4C-B70A-341B50B305D9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9FA93711-3842-7B4E-B046-F72F2A84BC68}" type="sibTrans" cxnId="{49719C17-CA96-EC4C-B70A-341B50B305D9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15D9C3E3-878B-424A-9521-A40D1CC4697B}">
      <dgm:prSet phldrT="[文本]"/>
      <dgm:spPr/>
      <dgm:t>
        <a:bodyPr/>
        <a:lstStyle/>
        <a:p>
          <a:r>
            <a:rPr lang="zh-CN" altLang="en-US" dirty="0">
              <a:latin typeface="Gill Sans MT" panose="020B0502020104020203" pitchFamily="34" charset="0"/>
              <a:ea typeface="+mj-ea"/>
            </a:rPr>
            <a:t>半导体存储</a:t>
          </a:r>
        </a:p>
      </dgm:t>
    </dgm:pt>
    <dgm:pt modelId="{885B1044-F3E8-364D-96AD-CEBB317DEA30}" type="parTrans" cxnId="{64BD968E-75AB-8F4A-89B9-4DD7869A3FAE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C1C94F36-36AA-DF4F-8461-4728CAA583E5}" type="sibTrans" cxnId="{64BD968E-75AB-8F4A-89B9-4DD7869A3FAE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25A9B5BD-B239-9B40-B8B9-30BB66D3D325}">
      <dgm:prSet/>
      <dgm:spPr/>
      <dgm:t>
        <a:bodyPr/>
        <a:lstStyle/>
        <a:p>
          <a:r>
            <a:rPr lang="zh-CN" altLang="en-US" dirty="0">
              <a:latin typeface="Gill Sans MT" panose="020B0502020104020203" pitchFamily="34" charset="0"/>
              <a:ea typeface="+mj-ea"/>
            </a:rPr>
            <a:t>易失性存储器</a:t>
          </a:r>
          <a:endParaRPr lang="en-US" altLang="zh-CN" dirty="0">
            <a:latin typeface="Gill Sans MT" panose="020B0502020104020203" pitchFamily="34" charset="0"/>
            <a:ea typeface="+mj-ea"/>
          </a:endParaRPr>
        </a:p>
        <a:p>
          <a:r>
            <a:rPr lang="en-US" altLang="zh-CN" dirty="0">
              <a:latin typeface="Gill Sans MT" panose="020B0502020104020203" pitchFamily="34" charset="0"/>
              <a:ea typeface="+mj-ea"/>
            </a:rPr>
            <a:t>Volatile</a:t>
          </a:r>
          <a:r>
            <a:rPr lang="zh-CN" altLang="en-US" dirty="0">
              <a:latin typeface="Gill Sans MT" panose="020B0502020104020203" pitchFamily="34" charset="0"/>
              <a:ea typeface="+mj-ea"/>
            </a:rPr>
            <a:t> </a:t>
          </a:r>
          <a:r>
            <a:rPr lang="en-US" altLang="zh-CN" dirty="0">
              <a:latin typeface="Gill Sans MT" panose="020B0502020104020203" pitchFamily="34" charset="0"/>
              <a:ea typeface="+mj-ea"/>
            </a:rPr>
            <a:t>Memory</a:t>
          </a:r>
          <a:endParaRPr lang="zh-CN" altLang="en-US" dirty="0">
            <a:latin typeface="Gill Sans MT" panose="020B0502020104020203" pitchFamily="34" charset="0"/>
            <a:ea typeface="+mj-ea"/>
          </a:endParaRPr>
        </a:p>
      </dgm:t>
    </dgm:pt>
    <dgm:pt modelId="{324BE090-B0C0-1146-A6FD-2FEC9A63F05B}" type="parTrans" cxnId="{443C2C3A-39CC-B946-91BD-540224DED345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A1E845C9-3417-0A47-86A1-3FF9030E72FB}" type="sibTrans" cxnId="{443C2C3A-39CC-B946-91BD-540224DED345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FA2D10D4-6CC2-F545-9C26-63FCDB3F1A4A}">
      <dgm:prSet/>
      <dgm:spPr/>
      <dgm:t>
        <a:bodyPr/>
        <a:lstStyle/>
        <a:p>
          <a:r>
            <a:rPr lang="zh-CN" altLang="en-US" dirty="0">
              <a:latin typeface="Gill Sans MT" panose="020B0502020104020203" pitchFamily="34" charset="0"/>
              <a:ea typeface="+mj-ea"/>
            </a:rPr>
            <a:t>非易失性存储器</a:t>
          </a:r>
          <a:endParaRPr lang="en-US" altLang="zh-CN" dirty="0">
            <a:latin typeface="Gill Sans MT" panose="020B0502020104020203" pitchFamily="34" charset="0"/>
            <a:ea typeface="+mj-ea"/>
          </a:endParaRPr>
        </a:p>
        <a:p>
          <a:r>
            <a:rPr lang="en-US" altLang="zh-CN" dirty="0">
              <a:latin typeface="Gill Sans MT" panose="020B0502020104020203" pitchFamily="34" charset="0"/>
              <a:ea typeface="+mj-ea"/>
            </a:rPr>
            <a:t>None-volatile</a:t>
          </a:r>
          <a:r>
            <a:rPr lang="zh-CN" altLang="en-US" dirty="0">
              <a:latin typeface="Gill Sans MT" panose="020B0502020104020203" pitchFamily="34" charset="0"/>
              <a:ea typeface="+mj-ea"/>
            </a:rPr>
            <a:t> </a:t>
          </a:r>
          <a:r>
            <a:rPr lang="en-US" altLang="zh-CN" dirty="0">
              <a:latin typeface="Gill Sans MT" panose="020B0502020104020203" pitchFamily="34" charset="0"/>
              <a:ea typeface="+mj-ea"/>
            </a:rPr>
            <a:t>Memory</a:t>
          </a:r>
          <a:endParaRPr lang="zh-CN" altLang="en-US" dirty="0">
            <a:latin typeface="Gill Sans MT" panose="020B0502020104020203" pitchFamily="34" charset="0"/>
            <a:ea typeface="+mj-ea"/>
          </a:endParaRPr>
        </a:p>
      </dgm:t>
    </dgm:pt>
    <dgm:pt modelId="{01FE30E1-AE43-B24A-A231-2FDDC5F37F98}" type="parTrans" cxnId="{C042B5E6-4BE8-D94A-9854-97F082E4FCC9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5A6E1A60-62E5-FD43-80B4-57F68269B5DE}" type="sibTrans" cxnId="{C042B5E6-4BE8-D94A-9854-97F082E4FCC9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541B92D3-4623-DC42-BDB8-08B4B3CA714F}">
      <dgm:prSet/>
      <dgm:spPr/>
      <dgm:t>
        <a:bodyPr/>
        <a:lstStyle/>
        <a:p>
          <a:r>
            <a:rPr lang="zh-CN" altLang="en-US" dirty="0">
              <a:latin typeface="Gill Sans MT" panose="020B0502020104020203" pitchFamily="34" charset="0"/>
              <a:ea typeface="+mj-ea"/>
            </a:rPr>
            <a:t>动态随机存储 </a:t>
          </a:r>
          <a:r>
            <a:rPr lang="en-US" altLang="zh-CN" dirty="0">
              <a:latin typeface="Gill Sans MT" panose="020B0502020104020203" pitchFamily="34" charset="0"/>
              <a:ea typeface="+mj-ea"/>
            </a:rPr>
            <a:t>DRAM</a:t>
          </a:r>
          <a:endParaRPr lang="zh-CN" altLang="en-US" dirty="0">
            <a:latin typeface="Gill Sans MT" panose="020B0502020104020203" pitchFamily="34" charset="0"/>
            <a:ea typeface="+mj-ea"/>
          </a:endParaRPr>
        </a:p>
      </dgm:t>
    </dgm:pt>
    <dgm:pt modelId="{92531698-554E-CB4E-86DE-D0FCB2B9EC93}" type="parTrans" cxnId="{37392442-1AC5-9645-BAE5-FD728225C8A7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84312F9E-36D1-D14F-B39F-2989B38FB561}" type="sibTrans" cxnId="{37392442-1AC5-9645-BAE5-FD728225C8A7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5EE6207B-B900-CA44-8FB5-17C88F4EF350}">
      <dgm:prSet/>
      <dgm:spPr/>
      <dgm:t>
        <a:bodyPr/>
        <a:lstStyle/>
        <a:p>
          <a:r>
            <a:rPr lang="zh-CN" altLang="en-US" dirty="0">
              <a:latin typeface="Gill Sans MT" panose="020B0502020104020203" pitchFamily="34" charset="0"/>
              <a:ea typeface="+mj-ea"/>
            </a:rPr>
            <a:t>静态随机存储 </a:t>
          </a:r>
          <a:r>
            <a:rPr lang="en-US" altLang="zh-CN" dirty="0">
              <a:latin typeface="Gill Sans MT" panose="020B0502020104020203" pitchFamily="34" charset="0"/>
              <a:ea typeface="+mj-ea"/>
            </a:rPr>
            <a:t>SRAM</a:t>
          </a:r>
          <a:endParaRPr lang="zh-CN" altLang="en-US" dirty="0">
            <a:latin typeface="Gill Sans MT" panose="020B0502020104020203" pitchFamily="34" charset="0"/>
            <a:ea typeface="+mj-ea"/>
          </a:endParaRPr>
        </a:p>
      </dgm:t>
    </dgm:pt>
    <dgm:pt modelId="{DF3B08CB-48CC-2F49-9C2E-89F3BA3BF43C}" type="parTrans" cxnId="{71362E09-BA56-8F40-86E9-88B7302D0D54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AAB929AA-C468-4A45-9B7D-06312EE8B5A0}" type="sibTrans" cxnId="{71362E09-BA56-8F40-86E9-88B7302D0D54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E7AE3C0E-59EC-8940-9ADA-AD99918E99B5}">
      <dgm:prSet/>
      <dgm:spPr/>
      <dgm:t>
        <a:bodyPr/>
        <a:lstStyle/>
        <a:p>
          <a:r>
            <a:rPr lang="en-US" altLang="zh-CN" dirty="0">
              <a:latin typeface="Gill Sans MT" panose="020B0502020104020203" pitchFamily="34" charset="0"/>
              <a:ea typeface="+mj-ea"/>
            </a:rPr>
            <a:t>Mask</a:t>
          </a:r>
          <a:r>
            <a:rPr lang="zh-CN" altLang="en-US" dirty="0">
              <a:latin typeface="Gill Sans MT" panose="020B0502020104020203" pitchFamily="34" charset="0"/>
              <a:ea typeface="+mj-ea"/>
            </a:rPr>
            <a:t> </a:t>
          </a:r>
          <a:r>
            <a:rPr lang="en-US" altLang="zh-CN" dirty="0">
              <a:latin typeface="Gill Sans MT" panose="020B0502020104020203" pitchFamily="34" charset="0"/>
              <a:ea typeface="+mj-ea"/>
            </a:rPr>
            <a:t>ROM</a:t>
          </a:r>
          <a:endParaRPr lang="zh-CN" altLang="en-US" dirty="0">
            <a:latin typeface="Gill Sans MT" panose="020B0502020104020203" pitchFamily="34" charset="0"/>
            <a:ea typeface="+mj-ea"/>
          </a:endParaRPr>
        </a:p>
      </dgm:t>
    </dgm:pt>
    <dgm:pt modelId="{FBC606F8-4215-4848-928A-D17F5B85D363}" type="parTrans" cxnId="{814BD532-214F-DF4B-A028-2872675157F6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4C059E39-13DB-324B-8A46-92744F593D65}" type="sibTrans" cxnId="{814BD532-214F-DF4B-A028-2872675157F6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7CF52849-C3D2-8741-8418-2472D968CC67}">
      <dgm:prSet/>
      <dgm:spPr/>
      <dgm:t>
        <a:bodyPr/>
        <a:lstStyle/>
        <a:p>
          <a:r>
            <a:rPr lang="en-US" altLang="zh-CN" dirty="0">
              <a:latin typeface="Gill Sans MT" panose="020B0502020104020203" pitchFamily="34" charset="0"/>
              <a:ea typeface="+mj-ea"/>
            </a:rPr>
            <a:t>PROM</a:t>
          </a:r>
          <a:r>
            <a:rPr lang="zh-CN" altLang="en-US" dirty="0">
              <a:latin typeface="Gill Sans MT" panose="020B0502020104020203" pitchFamily="34" charset="0"/>
              <a:ea typeface="+mj-ea"/>
            </a:rPr>
            <a:t>（</a:t>
          </a:r>
          <a:r>
            <a:rPr lang="en-US" altLang="zh-CN" dirty="0">
              <a:latin typeface="Gill Sans MT" panose="020B0502020104020203" pitchFamily="34" charset="0"/>
              <a:ea typeface="+mj-ea"/>
            </a:rPr>
            <a:t>EPROM/EEPROM</a:t>
          </a:r>
          <a:r>
            <a:rPr lang="zh-CN" altLang="en-US" dirty="0">
              <a:latin typeface="Gill Sans MT" panose="020B0502020104020203" pitchFamily="34" charset="0"/>
              <a:ea typeface="+mj-ea"/>
            </a:rPr>
            <a:t>）</a:t>
          </a:r>
        </a:p>
      </dgm:t>
    </dgm:pt>
    <dgm:pt modelId="{54D22B38-CDEC-AC4E-A1EA-308DEB68823A}" type="parTrans" cxnId="{9057FBAF-A02C-164C-9155-CE31EAF083B2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4A964DE5-DA14-8D41-97F1-FBB8B3AF5E87}" type="sibTrans" cxnId="{9057FBAF-A02C-164C-9155-CE31EAF083B2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E2CADA22-CD24-D24D-B364-ADC4AED9D96D}">
      <dgm:prSet/>
      <dgm:spPr/>
      <dgm:t>
        <a:bodyPr/>
        <a:lstStyle/>
        <a:p>
          <a:r>
            <a:rPr lang="en-US" altLang="zh-CN" dirty="0">
              <a:latin typeface="Gill Sans MT" panose="020B0502020104020203" pitchFamily="34" charset="0"/>
              <a:ea typeface="+mj-ea"/>
            </a:rPr>
            <a:t>Flash</a:t>
          </a:r>
          <a:r>
            <a:rPr lang="zh-CN" altLang="en-US" dirty="0">
              <a:latin typeface="Gill Sans MT" panose="020B0502020104020203" pitchFamily="34" charset="0"/>
              <a:ea typeface="+mj-ea"/>
            </a:rPr>
            <a:t> </a:t>
          </a:r>
          <a:r>
            <a:rPr lang="en-US" altLang="zh-CN" dirty="0">
              <a:latin typeface="Gill Sans MT" panose="020B0502020104020203" pitchFamily="34" charset="0"/>
              <a:ea typeface="+mj-ea"/>
            </a:rPr>
            <a:t>Memory</a:t>
          </a:r>
          <a:endParaRPr lang="zh-CN" altLang="en-US" dirty="0">
            <a:latin typeface="Gill Sans MT" panose="020B0502020104020203" pitchFamily="34" charset="0"/>
            <a:ea typeface="+mj-ea"/>
          </a:endParaRPr>
        </a:p>
      </dgm:t>
    </dgm:pt>
    <dgm:pt modelId="{B00FCB6C-EE3A-944A-AD02-8E54A36FBC7C}" type="parTrans" cxnId="{61BAE05A-C17D-4C49-8326-FA0196A4310E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EFF3A62D-11CB-384A-96EA-8516645D3293}" type="sibTrans" cxnId="{61BAE05A-C17D-4C49-8326-FA0196A4310E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27E5B06B-32E9-0244-8933-7914B3527801}">
      <dgm:prSet/>
      <dgm:spPr/>
      <dgm:t>
        <a:bodyPr/>
        <a:lstStyle/>
        <a:p>
          <a:r>
            <a:rPr lang="en-US" altLang="zh-CN" dirty="0">
              <a:latin typeface="Gill Sans MT" panose="020B0502020104020203" pitchFamily="34" charset="0"/>
              <a:ea typeface="+mj-ea"/>
            </a:rPr>
            <a:t>NAND</a:t>
          </a:r>
          <a:r>
            <a:rPr lang="zh-CN" altLang="en-US" dirty="0">
              <a:latin typeface="Gill Sans MT" panose="020B0502020104020203" pitchFamily="34" charset="0"/>
              <a:ea typeface="+mj-ea"/>
            </a:rPr>
            <a:t> </a:t>
          </a:r>
          <a:r>
            <a:rPr lang="en-US" altLang="zh-CN" dirty="0">
              <a:latin typeface="Gill Sans MT" panose="020B0502020104020203" pitchFamily="34" charset="0"/>
              <a:ea typeface="+mj-ea"/>
            </a:rPr>
            <a:t>Flash</a:t>
          </a:r>
          <a:endParaRPr lang="zh-CN" altLang="en-US" dirty="0">
            <a:latin typeface="Gill Sans MT" panose="020B0502020104020203" pitchFamily="34" charset="0"/>
            <a:ea typeface="+mj-ea"/>
          </a:endParaRPr>
        </a:p>
      </dgm:t>
    </dgm:pt>
    <dgm:pt modelId="{499936F5-7616-8F4E-9376-7FFFBE320100}" type="parTrans" cxnId="{CF843C31-0D8E-FE4B-979D-595EC8245660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0FDE7F43-03D2-1045-983A-6F1CA2BB1F55}" type="sibTrans" cxnId="{CF843C31-0D8E-FE4B-979D-595EC8245660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3B7265B2-C572-C349-8B4B-3F432A416B1E}">
      <dgm:prSet/>
      <dgm:spPr/>
      <dgm:t>
        <a:bodyPr/>
        <a:lstStyle/>
        <a:p>
          <a:r>
            <a:rPr lang="en-US" altLang="zh-CN" dirty="0">
              <a:latin typeface="Gill Sans MT" panose="020B0502020104020203" pitchFamily="34" charset="0"/>
              <a:ea typeface="+mj-ea"/>
            </a:rPr>
            <a:t>NOR</a:t>
          </a:r>
          <a:r>
            <a:rPr lang="zh-CN" altLang="en-US" dirty="0">
              <a:latin typeface="Gill Sans MT" panose="020B0502020104020203" pitchFamily="34" charset="0"/>
              <a:ea typeface="+mj-ea"/>
            </a:rPr>
            <a:t> </a:t>
          </a:r>
          <a:r>
            <a:rPr lang="en-US" altLang="zh-CN" dirty="0">
              <a:latin typeface="Gill Sans MT" panose="020B0502020104020203" pitchFamily="34" charset="0"/>
              <a:ea typeface="+mj-ea"/>
            </a:rPr>
            <a:t>Flash</a:t>
          </a:r>
          <a:endParaRPr lang="zh-CN" altLang="en-US" dirty="0">
            <a:latin typeface="Gill Sans MT" panose="020B0502020104020203" pitchFamily="34" charset="0"/>
            <a:ea typeface="+mj-ea"/>
          </a:endParaRPr>
        </a:p>
      </dgm:t>
    </dgm:pt>
    <dgm:pt modelId="{E4E057F8-7228-5346-AB41-7DDF07152002}" type="parTrans" cxnId="{B5DD578D-7640-2C44-A111-0F622E69D717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0A72C443-77CC-F242-9B34-DD8FC7689218}" type="sibTrans" cxnId="{B5DD578D-7640-2C44-A111-0F622E69D717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  <a:ea typeface="+mj-ea"/>
          </a:endParaRPr>
        </a:p>
      </dgm:t>
    </dgm:pt>
    <dgm:pt modelId="{E5C00359-1B44-8849-BACD-135E0F6C4F1F}" type="pres">
      <dgm:prSet presAssocID="{35C3FCE0-C37B-6F4F-B451-73412B2668E7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7FD435A-7380-614A-A8D0-7121E3961762}" type="pres">
      <dgm:prSet presAssocID="{8FC6737B-F7E6-F840-9EA6-675C5464039A}" presName="root1" presStyleCnt="0"/>
      <dgm:spPr/>
    </dgm:pt>
    <dgm:pt modelId="{6745ADA0-8068-C64E-9CE6-AE0738B86DCF}" type="pres">
      <dgm:prSet presAssocID="{8FC6737B-F7E6-F840-9EA6-675C5464039A}" presName="LevelOneTextNode" presStyleLbl="node0" presStyleIdx="0" presStyleCnt="1" custScaleY="62636">
        <dgm:presLayoutVars>
          <dgm:chPref val="3"/>
        </dgm:presLayoutVars>
      </dgm:prSet>
      <dgm:spPr/>
    </dgm:pt>
    <dgm:pt modelId="{A4452510-57F4-CC42-A49E-81507E3FD8A7}" type="pres">
      <dgm:prSet presAssocID="{8FC6737B-F7E6-F840-9EA6-675C5464039A}" presName="level2hierChild" presStyleCnt="0"/>
      <dgm:spPr/>
    </dgm:pt>
    <dgm:pt modelId="{9B8F81C7-CEB1-CB44-81A8-D51209947F59}" type="pres">
      <dgm:prSet presAssocID="{D54A9D4B-E457-BD4C-BD24-ADDB9FC188C7}" presName="conn2-1" presStyleLbl="parChTrans1D2" presStyleIdx="0" presStyleCnt="3"/>
      <dgm:spPr/>
    </dgm:pt>
    <dgm:pt modelId="{FC3B7410-2536-1841-92BF-3028644661AA}" type="pres">
      <dgm:prSet presAssocID="{D54A9D4B-E457-BD4C-BD24-ADDB9FC188C7}" presName="connTx" presStyleLbl="parChTrans1D2" presStyleIdx="0" presStyleCnt="3"/>
      <dgm:spPr/>
    </dgm:pt>
    <dgm:pt modelId="{E00BB21A-1E80-3148-A008-CA9CD308A06D}" type="pres">
      <dgm:prSet presAssocID="{64ED9836-FF9E-DE43-BF0E-3CBB14115B91}" presName="root2" presStyleCnt="0"/>
      <dgm:spPr/>
    </dgm:pt>
    <dgm:pt modelId="{A647B36A-9C0A-AB46-B559-4B70B4A22D69}" type="pres">
      <dgm:prSet presAssocID="{64ED9836-FF9E-DE43-BF0E-3CBB14115B91}" presName="LevelTwoTextNode" presStyleLbl="node2" presStyleIdx="0" presStyleCnt="3">
        <dgm:presLayoutVars>
          <dgm:chPref val="3"/>
        </dgm:presLayoutVars>
      </dgm:prSet>
      <dgm:spPr/>
    </dgm:pt>
    <dgm:pt modelId="{4183A4C7-6C63-BB4D-8E80-E332437F0C72}" type="pres">
      <dgm:prSet presAssocID="{64ED9836-FF9E-DE43-BF0E-3CBB14115B91}" presName="level3hierChild" presStyleCnt="0"/>
      <dgm:spPr/>
    </dgm:pt>
    <dgm:pt modelId="{6FDA166F-D097-C146-837E-D12683617BC4}" type="pres">
      <dgm:prSet presAssocID="{71060CE4-312F-3C4B-9D44-20436D9A8866}" presName="conn2-1" presStyleLbl="parChTrans1D2" presStyleIdx="1" presStyleCnt="3"/>
      <dgm:spPr/>
    </dgm:pt>
    <dgm:pt modelId="{D0B7F34B-1E3D-C748-B82E-D2271EFDE12E}" type="pres">
      <dgm:prSet presAssocID="{71060CE4-312F-3C4B-9D44-20436D9A8866}" presName="connTx" presStyleLbl="parChTrans1D2" presStyleIdx="1" presStyleCnt="3"/>
      <dgm:spPr/>
    </dgm:pt>
    <dgm:pt modelId="{9B27596E-7F01-AC47-B91A-83357C030C12}" type="pres">
      <dgm:prSet presAssocID="{6A7F71BE-7EF8-4043-9898-CC9865D40247}" presName="root2" presStyleCnt="0"/>
      <dgm:spPr/>
    </dgm:pt>
    <dgm:pt modelId="{D74F4496-C0D5-0945-8E96-E60C89DD9549}" type="pres">
      <dgm:prSet presAssocID="{6A7F71BE-7EF8-4043-9898-CC9865D40247}" presName="LevelTwoTextNode" presStyleLbl="node2" presStyleIdx="1" presStyleCnt="3">
        <dgm:presLayoutVars>
          <dgm:chPref val="3"/>
        </dgm:presLayoutVars>
      </dgm:prSet>
      <dgm:spPr/>
    </dgm:pt>
    <dgm:pt modelId="{453E34CB-377E-3140-97A9-F88D99343ACA}" type="pres">
      <dgm:prSet presAssocID="{6A7F71BE-7EF8-4043-9898-CC9865D40247}" presName="level3hierChild" presStyleCnt="0"/>
      <dgm:spPr/>
    </dgm:pt>
    <dgm:pt modelId="{35D4357E-3A60-0A48-A2FC-48F959FDEE88}" type="pres">
      <dgm:prSet presAssocID="{885B1044-F3E8-364D-96AD-CEBB317DEA30}" presName="conn2-1" presStyleLbl="parChTrans1D2" presStyleIdx="2" presStyleCnt="3"/>
      <dgm:spPr/>
    </dgm:pt>
    <dgm:pt modelId="{EE1FB3E5-C38C-4540-BFDE-AB8A71D9C662}" type="pres">
      <dgm:prSet presAssocID="{885B1044-F3E8-364D-96AD-CEBB317DEA30}" presName="connTx" presStyleLbl="parChTrans1D2" presStyleIdx="2" presStyleCnt="3"/>
      <dgm:spPr/>
    </dgm:pt>
    <dgm:pt modelId="{ECD9FA83-F61A-EE41-94B3-6B8AADA4F801}" type="pres">
      <dgm:prSet presAssocID="{15D9C3E3-878B-424A-9521-A40D1CC4697B}" presName="root2" presStyleCnt="0"/>
      <dgm:spPr/>
    </dgm:pt>
    <dgm:pt modelId="{24DD8D07-D2C5-A944-B37D-EEF56EE24C98}" type="pres">
      <dgm:prSet presAssocID="{15D9C3E3-878B-424A-9521-A40D1CC4697B}" presName="LevelTwoTextNode" presStyleLbl="node2" presStyleIdx="2" presStyleCnt="3">
        <dgm:presLayoutVars>
          <dgm:chPref val="3"/>
        </dgm:presLayoutVars>
      </dgm:prSet>
      <dgm:spPr/>
    </dgm:pt>
    <dgm:pt modelId="{8662A87F-45D9-834B-AC1E-6F2D1D9C132D}" type="pres">
      <dgm:prSet presAssocID="{15D9C3E3-878B-424A-9521-A40D1CC4697B}" presName="level3hierChild" presStyleCnt="0"/>
      <dgm:spPr/>
    </dgm:pt>
    <dgm:pt modelId="{8A46F299-3FF4-9B4B-875C-2FF537BD4089}" type="pres">
      <dgm:prSet presAssocID="{324BE090-B0C0-1146-A6FD-2FEC9A63F05B}" presName="conn2-1" presStyleLbl="parChTrans1D3" presStyleIdx="0" presStyleCnt="2"/>
      <dgm:spPr/>
    </dgm:pt>
    <dgm:pt modelId="{A3B65204-683F-F04D-A46F-1467AB03A61C}" type="pres">
      <dgm:prSet presAssocID="{324BE090-B0C0-1146-A6FD-2FEC9A63F05B}" presName="connTx" presStyleLbl="parChTrans1D3" presStyleIdx="0" presStyleCnt="2"/>
      <dgm:spPr/>
    </dgm:pt>
    <dgm:pt modelId="{D0FCEC19-935A-3241-AF1F-7678640E3F02}" type="pres">
      <dgm:prSet presAssocID="{25A9B5BD-B239-9B40-B8B9-30BB66D3D325}" presName="root2" presStyleCnt="0"/>
      <dgm:spPr/>
    </dgm:pt>
    <dgm:pt modelId="{A304A876-10F3-2544-90E2-008131F56A8B}" type="pres">
      <dgm:prSet presAssocID="{25A9B5BD-B239-9B40-B8B9-30BB66D3D325}" presName="LevelTwoTextNode" presStyleLbl="node3" presStyleIdx="0" presStyleCnt="2">
        <dgm:presLayoutVars>
          <dgm:chPref val="3"/>
        </dgm:presLayoutVars>
      </dgm:prSet>
      <dgm:spPr/>
    </dgm:pt>
    <dgm:pt modelId="{DD14F431-6C18-A442-9181-07065DAAC917}" type="pres">
      <dgm:prSet presAssocID="{25A9B5BD-B239-9B40-B8B9-30BB66D3D325}" presName="level3hierChild" presStyleCnt="0"/>
      <dgm:spPr/>
    </dgm:pt>
    <dgm:pt modelId="{ADECCF85-5864-0641-8B52-FF8E36243545}" type="pres">
      <dgm:prSet presAssocID="{92531698-554E-CB4E-86DE-D0FCB2B9EC93}" presName="conn2-1" presStyleLbl="parChTrans1D4" presStyleIdx="0" presStyleCnt="7"/>
      <dgm:spPr/>
    </dgm:pt>
    <dgm:pt modelId="{8CF39858-3446-7A4F-B21D-9BA3E4A31C61}" type="pres">
      <dgm:prSet presAssocID="{92531698-554E-CB4E-86DE-D0FCB2B9EC93}" presName="connTx" presStyleLbl="parChTrans1D4" presStyleIdx="0" presStyleCnt="7"/>
      <dgm:spPr/>
    </dgm:pt>
    <dgm:pt modelId="{7D593512-E6EE-C340-975B-798985540698}" type="pres">
      <dgm:prSet presAssocID="{541B92D3-4623-DC42-BDB8-08B4B3CA714F}" presName="root2" presStyleCnt="0"/>
      <dgm:spPr/>
    </dgm:pt>
    <dgm:pt modelId="{8C374B10-632F-1149-A150-1A079DCA99F1}" type="pres">
      <dgm:prSet presAssocID="{541B92D3-4623-DC42-BDB8-08B4B3CA714F}" presName="LevelTwoTextNode" presStyleLbl="node4" presStyleIdx="0" presStyleCnt="7">
        <dgm:presLayoutVars>
          <dgm:chPref val="3"/>
        </dgm:presLayoutVars>
      </dgm:prSet>
      <dgm:spPr/>
    </dgm:pt>
    <dgm:pt modelId="{30FFEC1E-3783-554B-A780-ED6FAD9DEF31}" type="pres">
      <dgm:prSet presAssocID="{541B92D3-4623-DC42-BDB8-08B4B3CA714F}" presName="level3hierChild" presStyleCnt="0"/>
      <dgm:spPr/>
    </dgm:pt>
    <dgm:pt modelId="{A3C40E63-D5E4-0E46-B01A-2A141438DFCB}" type="pres">
      <dgm:prSet presAssocID="{DF3B08CB-48CC-2F49-9C2E-89F3BA3BF43C}" presName="conn2-1" presStyleLbl="parChTrans1D4" presStyleIdx="1" presStyleCnt="7"/>
      <dgm:spPr/>
    </dgm:pt>
    <dgm:pt modelId="{29802E75-319A-8E47-A450-D5566001D705}" type="pres">
      <dgm:prSet presAssocID="{DF3B08CB-48CC-2F49-9C2E-89F3BA3BF43C}" presName="connTx" presStyleLbl="parChTrans1D4" presStyleIdx="1" presStyleCnt="7"/>
      <dgm:spPr/>
    </dgm:pt>
    <dgm:pt modelId="{ACA7453E-E0D1-8741-9B66-8C6437D7F308}" type="pres">
      <dgm:prSet presAssocID="{5EE6207B-B900-CA44-8FB5-17C88F4EF350}" presName="root2" presStyleCnt="0"/>
      <dgm:spPr/>
    </dgm:pt>
    <dgm:pt modelId="{067CE5B6-BE6A-8244-AB49-1947C034B1D1}" type="pres">
      <dgm:prSet presAssocID="{5EE6207B-B900-CA44-8FB5-17C88F4EF350}" presName="LevelTwoTextNode" presStyleLbl="node4" presStyleIdx="1" presStyleCnt="7">
        <dgm:presLayoutVars>
          <dgm:chPref val="3"/>
        </dgm:presLayoutVars>
      </dgm:prSet>
      <dgm:spPr/>
    </dgm:pt>
    <dgm:pt modelId="{52B5DDF2-8A1F-9248-A778-DC3095395C74}" type="pres">
      <dgm:prSet presAssocID="{5EE6207B-B900-CA44-8FB5-17C88F4EF350}" presName="level3hierChild" presStyleCnt="0"/>
      <dgm:spPr/>
    </dgm:pt>
    <dgm:pt modelId="{6D2DFF71-8203-4741-AB28-F3C5E62900CB}" type="pres">
      <dgm:prSet presAssocID="{01FE30E1-AE43-B24A-A231-2FDDC5F37F98}" presName="conn2-1" presStyleLbl="parChTrans1D3" presStyleIdx="1" presStyleCnt="2"/>
      <dgm:spPr/>
    </dgm:pt>
    <dgm:pt modelId="{2D0BB437-1CF7-7441-9A06-E856F7942C13}" type="pres">
      <dgm:prSet presAssocID="{01FE30E1-AE43-B24A-A231-2FDDC5F37F98}" presName="connTx" presStyleLbl="parChTrans1D3" presStyleIdx="1" presStyleCnt="2"/>
      <dgm:spPr/>
    </dgm:pt>
    <dgm:pt modelId="{89D2C6FD-6E0D-C94B-BAF0-7EC011EB93C3}" type="pres">
      <dgm:prSet presAssocID="{FA2D10D4-6CC2-F545-9C26-63FCDB3F1A4A}" presName="root2" presStyleCnt="0"/>
      <dgm:spPr/>
    </dgm:pt>
    <dgm:pt modelId="{6B2FC487-2CF9-2C43-BD61-3F6238445D00}" type="pres">
      <dgm:prSet presAssocID="{FA2D10D4-6CC2-F545-9C26-63FCDB3F1A4A}" presName="LevelTwoTextNode" presStyleLbl="node3" presStyleIdx="1" presStyleCnt="2">
        <dgm:presLayoutVars>
          <dgm:chPref val="3"/>
        </dgm:presLayoutVars>
      </dgm:prSet>
      <dgm:spPr/>
    </dgm:pt>
    <dgm:pt modelId="{63D3B051-F6A7-344D-AA3E-4BDC6137116F}" type="pres">
      <dgm:prSet presAssocID="{FA2D10D4-6CC2-F545-9C26-63FCDB3F1A4A}" presName="level3hierChild" presStyleCnt="0"/>
      <dgm:spPr/>
    </dgm:pt>
    <dgm:pt modelId="{1AC34B92-D3C9-904D-9DB8-1F8C4C6BD8D6}" type="pres">
      <dgm:prSet presAssocID="{FBC606F8-4215-4848-928A-D17F5B85D363}" presName="conn2-1" presStyleLbl="parChTrans1D4" presStyleIdx="2" presStyleCnt="7"/>
      <dgm:spPr/>
    </dgm:pt>
    <dgm:pt modelId="{FFAB6943-CEA6-A647-9960-1A795A1FBCD4}" type="pres">
      <dgm:prSet presAssocID="{FBC606F8-4215-4848-928A-D17F5B85D363}" presName="connTx" presStyleLbl="parChTrans1D4" presStyleIdx="2" presStyleCnt="7"/>
      <dgm:spPr/>
    </dgm:pt>
    <dgm:pt modelId="{843F313A-2542-D848-850C-A2A0BF58FF2E}" type="pres">
      <dgm:prSet presAssocID="{E7AE3C0E-59EC-8940-9ADA-AD99918E99B5}" presName="root2" presStyleCnt="0"/>
      <dgm:spPr/>
    </dgm:pt>
    <dgm:pt modelId="{D6BBA501-3920-C548-B43F-413D73BEFF70}" type="pres">
      <dgm:prSet presAssocID="{E7AE3C0E-59EC-8940-9ADA-AD99918E99B5}" presName="LevelTwoTextNode" presStyleLbl="node4" presStyleIdx="2" presStyleCnt="7">
        <dgm:presLayoutVars>
          <dgm:chPref val="3"/>
        </dgm:presLayoutVars>
      </dgm:prSet>
      <dgm:spPr/>
    </dgm:pt>
    <dgm:pt modelId="{E7C8E8CD-481C-D344-BEA4-41D7AAB1D608}" type="pres">
      <dgm:prSet presAssocID="{E7AE3C0E-59EC-8940-9ADA-AD99918E99B5}" presName="level3hierChild" presStyleCnt="0"/>
      <dgm:spPr/>
    </dgm:pt>
    <dgm:pt modelId="{437D0CE8-8D28-9542-B33F-7F0A666D7F84}" type="pres">
      <dgm:prSet presAssocID="{54D22B38-CDEC-AC4E-A1EA-308DEB68823A}" presName="conn2-1" presStyleLbl="parChTrans1D4" presStyleIdx="3" presStyleCnt="7"/>
      <dgm:spPr/>
    </dgm:pt>
    <dgm:pt modelId="{22CE03A6-5D4C-594E-8E36-1FF5DE9AE69D}" type="pres">
      <dgm:prSet presAssocID="{54D22B38-CDEC-AC4E-A1EA-308DEB68823A}" presName="connTx" presStyleLbl="parChTrans1D4" presStyleIdx="3" presStyleCnt="7"/>
      <dgm:spPr/>
    </dgm:pt>
    <dgm:pt modelId="{5F619D30-A8E2-A540-9633-B0662EEB1B4A}" type="pres">
      <dgm:prSet presAssocID="{7CF52849-C3D2-8741-8418-2472D968CC67}" presName="root2" presStyleCnt="0"/>
      <dgm:spPr/>
    </dgm:pt>
    <dgm:pt modelId="{8603471D-157A-6A4C-9DB4-C126E906B5CB}" type="pres">
      <dgm:prSet presAssocID="{7CF52849-C3D2-8741-8418-2472D968CC67}" presName="LevelTwoTextNode" presStyleLbl="node4" presStyleIdx="3" presStyleCnt="7">
        <dgm:presLayoutVars>
          <dgm:chPref val="3"/>
        </dgm:presLayoutVars>
      </dgm:prSet>
      <dgm:spPr/>
    </dgm:pt>
    <dgm:pt modelId="{2F8BD946-FBC4-8B4F-B231-43CF2F41D381}" type="pres">
      <dgm:prSet presAssocID="{7CF52849-C3D2-8741-8418-2472D968CC67}" presName="level3hierChild" presStyleCnt="0"/>
      <dgm:spPr/>
    </dgm:pt>
    <dgm:pt modelId="{63EF8395-35CB-504F-A504-A1F4A2EFD89C}" type="pres">
      <dgm:prSet presAssocID="{B00FCB6C-EE3A-944A-AD02-8E54A36FBC7C}" presName="conn2-1" presStyleLbl="parChTrans1D4" presStyleIdx="4" presStyleCnt="7"/>
      <dgm:spPr/>
    </dgm:pt>
    <dgm:pt modelId="{96449C6B-3AE3-A045-8F7A-E29B4E1C2C9F}" type="pres">
      <dgm:prSet presAssocID="{B00FCB6C-EE3A-944A-AD02-8E54A36FBC7C}" presName="connTx" presStyleLbl="parChTrans1D4" presStyleIdx="4" presStyleCnt="7"/>
      <dgm:spPr/>
    </dgm:pt>
    <dgm:pt modelId="{D1D1CE2B-BB78-1240-AC6E-29DD32BE3ACB}" type="pres">
      <dgm:prSet presAssocID="{E2CADA22-CD24-D24D-B364-ADC4AED9D96D}" presName="root2" presStyleCnt="0"/>
      <dgm:spPr/>
    </dgm:pt>
    <dgm:pt modelId="{92E70C95-4D43-9249-9200-1939B75A5DC1}" type="pres">
      <dgm:prSet presAssocID="{E2CADA22-CD24-D24D-B364-ADC4AED9D96D}" presName="LevelTwoTextNode" presStyleLbl="node4" presStyleIdx="4" presStyleCnt="7">
        <dgm:presLayoutVars>
          <dgm:chPref val="3"/>
        </dgm:presLayoutVars>
      </dgm:prSet>
      <dgm:spPr/>
    </dgm:pt>
    <dgm:pt modelId="{4D2F7C17-5758-AE4C-A18A-2F95DF1F42DF}" type="pres">
      <dgm:prSet presAssocID="{E2CADA22-CD24-D24D-B364-ADC4AED9D96D}" presName="level3hierChild" presStyleCnt="0"/>
      <dgm:spPr/>
    </dgm:pt>
    <dgm:pt modelId="{15C92CD4-C825-5541-B37B-6CDFC6608051}" type="pres">
      <dgm:prSet presAssocID="{499936F5-7616-8F4E-9376-7FFFBE320100}" presName="conn2-1" presStyleLbl="parChTrans1D4" presStyleIdx="5" presStyleCnt="7"/>
      <dgm:spPr/>
    </dgm:pt>
    <dgm:pt modelId="{455E33C4-8AA1-4B4C-84D7-8B5D0E37B599}" type="pres">
      <dgm:prSet presAssocID="{499936F5-7616-8F4E-9376-7FFFBE320100}" presName="connTx" presStyleLbl="parChTrans1D4" presStyleIdx="5" presStyleCnt="7"/>
      <dgm:spPr/>
    </dgm:pt>
    <dgm:pt modelId="{4F5D71BD-6F30-2045-B672-D8B241132EAB}" type="pres">
      <dgm:prSet presAssocID="{27E5B06B-32E9-0244-8933-7914B3527801}" presName="root2" presStyleCnt="0"/>
      <dgm:spPr/>
    </dgm:pt>
    <dgm:pt modelId="{F7F754AB-43EC-BC4A-A340-43B289CA73E6}" type="pres">
      <dgm:prSet presAssocID="{27E5B06B-32E9-0244-8933-7914B3527801}" presName="LevelTwoTextNode" presStyleLbl="node4" presStyleIdx="5" presStyleCnt="7">
        <dgm:presLayoutVars>
          <dgm:chPref val="3"/>
        </dgm:presLayoutVars>
      </dgm:prSet>
      <dgm:spPr/>
    </dgm:pt>
    <dgm:pt modelId="{999991CB-4FD6-7E42-A4A4-29023982270D}" type="pres">
      <dgm:prSet presAssocID="{27E5B06B-32E9-0244-8933-7914B3527801}" presName="level3hierChild" presStyleCnt="0"/>
      <dgm:spPr/>
    </dgm:pt>
    <dgm:pt modelId="{3B224BD7-4FC8-9149-B93C-4D82A0A9E8CE}" type="pres">
      <dgm:prSet presAssocID="{E4E057F8-7228-5346-AB41-7DDF07152002}" presName="conn2-1" presStyleLbl="parChTrans1D4" presStyleIdx="6" presStyleCnt="7"/>
      <dgm:spPr/>
    </dgm:pt>
    <dgm:pt modelId="{CA3118A3-B821-1847-9FE5-1FC659005A2D}" type="pres">
      <dgm:prSet presAssocID="{E4E057F8-7228-5346-AB41-7DDF07152002}" presName="connTx" presStyleLbl="parChTrans1D4" presStyleIdx="6" presStyleCnt="7"/>
      <dgm:spPr/>
    </dgm:pt>
    <dgm:pt modelId="{514422E3-CFCC-174E-8909-AF026B4CE3E5}" type="pres">
      <dgm:prSet presAssocID="{3B7265B2-C572-C349-8B4B-3F432A416B1E}" presName="root2" presStyleCnt="0"/>
      <dgm:spPr/>
    </dgm:pt>
    <dgm:pt modelId="{17341FC1-FAD6-BD48-9F1A-AFE032A7CA7C}" type="pres">
      <dgm:prSet presAssocID="{3B7265B2-C572-C349-8B4B-3F432A416B1E}" presName="LevelTwoTextNode" presStyleLbl="node4" presStyleIdx="6" presStyleCnt="7">
        <dgm:presLayoutVars>
          <dgm:chPref val="3"/>
        </dgm:presLayoutVars>
      </dgm:prSet>
      <dgm:spPr/>
    </dgm:pt>
    <dgm:pt modelId="{CBC873EB-2DF2-4340-89CA-642696EDABF8}" type="pres">
      <dgm:prSet presAssocID="{3B7265B2-C572-C349-8B4B-3F432A416B1E}" presName="level3hierChild" presStyleCnt="0"/>
      <dgm:spPr/>
    </dgm:pt>
  </dgm:ptLst>
  <dgm:cxnLst>
    <dgm:cxn modelId="{71362E09-BA56-8F40-86E9-88B7302D0D54}" srcId="{25A9B5BD-B239-9B40-B8B9-30BB66D3D325}" destId="{5EE6207B-B900-CA44-8FB5-17C88F4EF350}" srcOrd="1" destOrd="0" parTransId="{DF3B08CB-48CC-2F49-9C2E-89F3BA3BF43C}" sibTransId="{AAB929AA-C468-4A45-9B7D-06312EE8B5A0}"/>
    <dgm:cxn modelId="{0374780E-D8E3-944B-9828-A26EBA2E1C81}" type="presOf" srcId="{885B1044-F3E8-364D-96AD-CEBB317DEA30}" destId="{EE1FB3E5-C38C-4540-BFDE-AB8A71D9C662}" srcOrd="1" destOrd="0" presId="urn:microsoft.com/office/officeart/2008/layout/HorizontalMultiLevelHierarchy"/>
    <dgm:cxn modelId="{53112B11-C511-D543-8707-A40B234E5E0C}" type="presOf" srcId="{541B92D3-4623-DC42-BDB8-08B4B3CA714F}" destId="{8C374B10-632F-1149-A150-1A079DCA99F1}" srcOrd="0" destOrd="0" presId="urn:microsoft.com/office/officeart/2008/layout/HorizontalMultiLevelHierarchy"/>
    <dgm:cxn modelId="{6383A912-FBC2-4E42-988B-21FD8CD0D23E}" type="presOf" srcId="{71060CE4-312F-3C4B-9D44-20436D9A8866}" destId="{6FDA166F-D097-C146-837E-D12683617BC4}" srcOrd="0" destOrd="0" presId="urn:microsoft.com/office/officeart/2008/layout/HorizontalMultiLevelHierarchy"/>
    <dgm:cxn modelId="{49719C17-CA96-EC4C-B70A-341B50B305D9}" srcId="{8FC6737B-F7E6-F840-9EA6-675C5464039A}" destId="{6A7F71BE-7EF8-4043-9898-CC9865D40247}" srcOrd="1" destOrd="0" parTransId="{71060CE4-312F-3C4B-9D44-20436D9A8866}" sibTransId="{9FA93711-3842-7B4E-B046-F72F2A84BC68}"/>
    <dgm:cxn modelId="{C1770D23-B4B5-9244-94D0-BA25C0042851}" type="presOf" srcId="{324BE090-B0C0-1146-A6FD-2FEC9A63F05B}" destId="{8A46F299-3FF4-9B4B-875C-2FF537BD4089}" srcOrd="0" destOrd="0" presId="urn:microsoft.com/office/officeart/2008/layout/HorizontalMultiLevelHierarchy"/>
    <dgm:cxn modelId="{DDEA712A-0719-3C4C-A443-00400558E9CB}" type="presOf" srcId="{64ED9836-FF9E-DE43-BF0E-3CBB14115B91}" destId="{A647B36A-9C0A-AB46-B559-4B70B4A22D69}" srcOrd="0" destOrd="0" presId="urn:microsoft.com/office/officeart/2008/layout/HorizontalMultiLevelHierarchy"/>
    <dgm:cxn modelId="{2E4C482D-2850-4C47-A25F-A05BD67A8AC6}" type="presOf" srcId="{FBC606F8-4215-4848-928A-D17F5B85D363}" destId="{1AC34B92-D3C9-904D-9DB8-1F8C4C6BD8D6}" srcOrd="0" destOrd="0" presId="urn:microsoft.com/office/officeart/2008/layout/HorizontalMultiLevelHierarchy"/>
    <dgm:cxn modelId="{CF843C31-0D8E-FE4B-979D-595EC8245660}" srcId="{E2CADA22-CD24-D24D-B364-ADC4AED9D96D}" destId="{27E5B06B-32E9-0244-8933-7914B3527801}" srcOrd="0" destOrd="0" parTransId="{499936F5-7616-8F4E-9376-7FFFBE320100}" sibTransId="{0FDE7F43-03D2-1045-983A-6F1CA2BB1F55}"/>
    <dgm:cxn modelId="{814BD532-214F-DF4B-A028-2872675157F6}" srcId="{FA2D10D4-6CC2-F545-9C26-63FCDB3F1A4A}" destId="{E7AE3C0E-59EC-8940-9ADA-AD99918E99B5}" srcOrd="0" destOrd="0" parTransId="{FBC606F8-4215-4848-928A-D17F5B85D363}" sibTransId="{4C059E39-13DB-324B-8A46-92744F593D65}"/>
    <dgm:cxn modelId="{477C6833-B831-A744-9F5F-63FF00AC9B36}" type="presOf" srcId="{71060CE4-312F-3C4B-9D44-20436D9A8866}" destId="{D0B7F34B-1E3D-C748-B82E-D2271EFDE12E}" srcOrd="1" destOrd="0" presId="urn:microsoft.com/office/officeart/2008/layout/HorizontalMultiLevelHierarchy"/>
    <dgm:cxn modelId="{36207435-0059-604A-A4E6-40F460787924}" type="presOf" srcId="{27E5B06B-32E9-0244-8933-7914B3527801}" destId="{F7F754AB-43EC-BC4A-A340-43B289CA73E6}" srcOrd="0" destOrd="0" presId="urn:microsoft.com/office/officeart/2008/layout/HorizontalMultiLevelHierarchy"/>
    <dgm:cxn modelId="{811FFA38-6D82-6148-878C-399969ACA89F}" type="presOf" srcId="{E4E057F8-7228-5346-AB41-7DDF07152002}" destId="{CA3118A3-B821-1847-9FE5-1FC659005A2D}" srcOrd="1" destOrd="0" presId="urn:microsoft.com/office/officeart/2008/layout/HorizontalMultiLevelHierarchy"/>
    <dgm:cxn modelId="{443C2C3A-39CC-B946-91BD-540224DED345}" srcId="{15D9C3E3-878B-424A-9521-A40D1CC4697B}" destId="{25A9B5BD-B239-9B40-B8B9-30BB66D3D325}" srcOrd="0" destOrd="0" parTransId="{324BE090-B0C0-1146-A6FD-2FEC9A63F05B}" sibTransId="{A1E845C9-3417-0A47-86A1-3FF9030E72FB}"/>
    <dgm:cxn modelId="{AAAA9E3E-CAF9-014C-B15A-B2F9994E9389}" type="presOf" srcId="{15D9C3E3-878B-424A-9521-A40D1CC4697B}" destId="{24DD8D07-D2C5-A944-B37D-EEF56EE24C98}" srcOrd="0" destOrd="0" presId="urn:microsoft.com/office/officeart/2008/layout/HorizontalMultiLevelHierarchy"/>
    <dgm:cxn modelId="{D8269B41-64DD-0840-8D56-83F20AEE986D}" type="presOf" srcId="{DF3B08CB-48CC-2F49-9C2E-89F3BA3BF43C}" destId="{29802E75-319A-8E47-A450-D5566001D705}" srcOrd="1" destOrd="0" presId="urn:microsoft.com/office/officeart/2008/layout/HorizontalMultiLevelHierarchy"/>
    <dgm:cxn modelId="{37392442-1AC5-9645-BAE5-FD728225C8A7}" srcId="{25A9B5BD-B239-9B40-B8B9-30BB66D3D325}" destId="{541B92D3-4623-DC42-BDB8-08B4B3CA714F}" srcOrd="0" destOrd="0" parTransId="{92531698-554E-CB4E-86DE-D0FCB2B9EC93}" sibTransId="{84312F9E-36D1-D14F-B39F-2989B38FB561}"/>
    <dgm:cxn modelId="{A7BEB64E-6696-2748-B9B8-F14BCC05DFC5}" type="presOf" srcId="{E7AE3C0E-59EC-8940-9ADA-AD99918E99B5}" destId="{D6BBA501-3920-C548-B43F-413D73BEFF70}" srcOrd="0" destOrd="0" presId="urn:microsoft.com/office/officeart/2008/layout/HorizontalMultiLevelHierarchy"/>
    <dgm:cxn modelId="{6550BD52-1A8E-5F4D-9CAE-D71700AD2D70}" type="presOf" srcId="{DF3B08CB-48CC-2F49-9C2E-89F3BA3BF43C}" destId="{A3C40E63-D5E4-0E46-B01A-2A141438DFCB}" srcOrd="0" destOrd="0" presId="urn:microsoft.com/office/officeart/2008/layout/HorizontalMultiLevelHierarchy"/>
    <dgm:cxn modelId="{21C34254-311C-E643-9CD4-14803D7F7363}" type="presOf" srcId="{7CF52849-C3D2-8741-8418-2472D968CC67}" destId="{8603471D-157A-6A4C-9DB4-C126E906B5CB}" srcOrd="0" destOrd="0" presId="urn:microsoft.com/office/officeart/2008/layout/HorizontalMultiLevelHierarchy"/>
    <dgm:cxn modelId="{FE95FF55-CFD1-1C4C-B511-B9F91C4281A9}" type="presOf" srcId="{3B7265B2-C572-C349-8B4B-3F432A416B1E}" destId="{17341FC1-FAD6-BD48-9F1A-AFE032A7CA7C}" srcOrd="0" destOrd="0" presId="urn:microsoft.com/office/officeart/2008/layout/HorizontalMultiLevelHierarchy"/>
    <dgm:cxn modelId="{61BAE05A-C17D-4C49-8326-FA0196A4310E}" srcId="{FA2D10D4-6CC2-F545-9C26-63FCDB3F1A4A}" destId="{E2CADA22-CD24-D24D-B364-ADC4AED9D96D}" srcOrd="2" destOrd="0" parTransId="{B00FCB6C-EE3A-944A-AD02-8E54A36FBC7C}" sibTransId="{EFF3A62D-11CB-384A-96EA-8516645D3293}"/>
    <dgm:cxn modelId="{9A247C61-B4AA-8A45-8456-DD3E0FA66C6B}" type="presOf" srcId="{B00FCB6C-EE3A-944A-AD02-8E54A36FBC7C}" destId="{96449C6B-3AE3-A045-8F7A-E29B4E1C2C9F}" srcOrd="1" destOrd="0" presId="urn:microsoft.com/office/officeart/2008/layout/HorizontalMultiLevelHierarchy"/>
    <dgm:cxn modelId="{2A9B8063-3DDA-6842-97F5-04A35802D413}" type="presOf" srcId="{E4E057F8-7228-5346-AB41-7DDF07152002}" destId="{3B224BD7-4FC8-9149-B93C-4D82A0A9E8CE}" srcOrd="0" destOrd="0" presId="urn:microsoft.com/office/officeart/2008/layout/HorizontalMultiLevelHierarchy"/>
    <dgm:cxn modelId="{26DE8D65-8715-0A4C-A89A-B83BEF66B389}" srcId="{8FC6737B-F7E6-F840-9EA6-675C5464039A}" destId="{64ED9836-FF9E-DE43-BF0E-3CBB14115B91}" srcOrd="0" destOrd="0" parTransId="{D54A9D4B-E457-BD4C-BD24-ADDB9FC188C7}" sibTransId="{16424A3F-CA5A-1843-89DE-A0A3CE5C526F}"/>
    <dgm:cxn modelId="{07BE5367-5200-7A49-B1A6-050B530803E1}" type="presOf" srcId="{E2CADA22-CD24-D24D-B364-ADC4AED9D96D}" destId="{92E70C95-4D43-9249-9200-1939B75A5DC1}" srcOrd="0" destOrd="0" presId="urn:microsoft.com/office/officeart/2008/layout/HorizontalMultiLevelHierarchy"/>
    <dgm:cxn modelId="{F1F9E06D-D2E4-4441-94A4-6728C18C5387}" type="presOf" srcId="{B00FCB6C-EE3A-944A-AD02-8E54A36FBC7C}" destId="{63EF8395-35CB-504F-A504-A1F4A2EFD89C}" srcOrd="0" destOrd="0" presId="urn:microsoft.com/office/officeart/2008/layout/HorizontalMultiLevelHierarchy"/>
    <dgm:cxn modelId="{0AD0B879-C26E-4A4E-8FF4-527B52AD9043}" type="presOf" srcId="{FA2D10D4-6CC2-F545-9C26-63FCDB3F1A4A}" destId="{6B2FC487-2CF9-2C43-BD61-3F6238445D00}" srcOrd="0" destOrd="0" presId="urn:microsoft.com/office/officeart/2008/layout/HorizontalMultiLevelHierarchy"/>
    <dgm:cxn modelId="{6C15A17B-7278-2848-B39F-F679BBEC3287}" type="presOf" srcId="{499936F5-7616-8F4E-9376-7FFFBE320100}" destId="{15C92CD4-C825-5541-B37B-6CDFC6608051}" srcOrd="0" destOrd="0" presId="urn:microsoft.com/office/officeart/2008/layout/HorizontalMultiLevelHierarchy"/>
    <dgm:cxn modelId="{9D78567E-C9F3-7D41-B3B3-B57F049743F2}" type="presOf" srcId="{FBC606F8-4215-4848-928A-D17F5B85D363}" destId="{FFAB6943-CEA6-A647-9960-1A795A1FBCD4}" srcOrd="1" destOrd="0" presId="urn:microsoft.com/office/officeart/2008/layout/HorizontalMultiLevelHierarchy"/>
    <dgm:cxn modelId="{17522B81-1210-B54B-AFA5-0C1615D1F500}" type="presOf" srcId="{5EE6207B-B900-CA44-8FB5-17C88F4EF350}" destId="{067CE5B6-BE6A-8244-AB49-1947C034B1D1}" srcOrd="0" destOrd="0" presId="urn:microsoft.com/office/officeart/2008/layout/HorizontalMultiLevelHierarchy"/>
    <dgm:cxn modelId="{BF51D682-3DDD-D74D-BD91-4404FA213A87}" type="presOf" srcId="{92531698-554E-CB4E-86DE-D0FCB2B9EC93}" destId="{ADECCF85-5864-0641-8B52-FF8E36243545}" srcOrd="0" destOrd="0" presId="urn:microsoft.com/office/officeart/2008/layout/HorizontalMultiLevelHierarchy"/>
    <dgm:cxn modelId="{6515F587-9F99-FB4B-A2BF-9514FAC86441}" type="presOf" srcId="{54D22B38-CDEC-AC4E-A1EA-308DEB68823A}" destId="{22CE03A6-5D4C-594E-8E36-1FF5DE9AE69D}" srcOrd="1" destOrd="0" presId="urn:microsoft.com/office/officeart/2008/layout/HorizontalMultiLevelHierarchy"/>
    <dgm:cxn modelId="{752C0289-5A1B-2B40-BD81-D094914C1AEA}" type="presOf" srcId="{D54A9D4B-E457-BD4C-BD24-ADDB9FC188C7}" destId="{FC3B7410-2536-1841-92BF-3028644661AA}" srcOrd="1" destOrd="0" presId="urn:microsoft.com/office/officeart/2008/layout/HorizontalMultiLevelHierarchy"/>
    <dgm:cxn modelId="{B5DD578D-7640-2C44-A111-0F622E69D717}" srcId="{E2CADA22-CD24-D24D-B364-ADC4AED9D96D}" destId="{3B7265B2-C572-C349-8B4B-3F432A416B1E}" srcOrd="1" destOrd="0" parTransId="{E4E057F8-7228-5346-AB41-7DDF07152002}" sibTransId="{0A72C443-77CC-F242-9B34-DD8FC7689218}"/>
    <dgm:cxn modelId="{76568B8E-6A3F-5041-BE05-027CCF2C434C}" type="presOf" srcId="{25A9B5BD-B239-9B40-B8B9-30BB66D3D325}" destId="{A304A876-10F3-2544-90E2-008131F56A8B}" srcOrd="0" destOrd="0" presId="urn:microsoft.com/office/officeart/2008/layout/HorizontalMultiLevelHierarchy"/>
    <dgm:cxn modelId="{64BD968E-75AB-8F4A-89B9-4DD7869A3FAE}" srcId="{8FC6737B-F7E6-F840-9EA6-675C5464039A}" destId="{15D9C3E3-878B-424A-9521-A40D1CC4697B}" srcOrd="2" destOrd="0" parTransId="{885B1044-F3E8-364D-96AD-CEBB317DEA30}" sibTransId="{C1C94F36-36AA-DF4F-8461-4728CAA583E5}"/>
    <dgm:cxn modelId="{3226218F-1FB4-D544-80E8-98592FEE4D83}" type="presOf" srcId="{6A7F71BE-7EF8-4043-9898-CC9865D40247}" destId="{D74F4496-C0D5-0945-8E96-E60C89DD9549}" srcOrd="0" destOrd="0" presId="urn:microsoft.com/office/officeart/2008/layout/HorizontalMultiLevelHierarchy"/>
    <dgm:cxn modelId="{132972A4-4AD1-D242-A544-DBCC4056D25A}" type="presOf" srcId="{885B1044-F3E8-364D-96AD-CEBB317DEA30}" destId="{35D4357E-3A60-0A48-A2FC-48F959FDEE88}" srcOrd="0" destOrd="0" presId="urn:microsoft.com/office/officeart/2008/layout/HorizontalMultiLevelHierarchy"/>
    <dgm:cxn modelId="{BFF859A9-3D94-EC45-81C3-AC7050702AFA}" type="presOf" srcId="{8FC6737B-F7E6-F840-9EA6-675C5464039A}" destId="{6745ADA0-8068-C64E-9CE6-AE0738B86DCF}" srcOrd="0" destOrd="0" presId="urn:microsoft.com/office/officeart/2008/layout/HorizontalMultiLevelHierarchy"/>
    <dgm:cxn modelId="{275AA2AE-0664-FA4B-9D6C-A97700589838}" type="presOf" srcId="{324BE090-B0C0-1146-A6FD-2FEC9A63F05B}" destId="{A3B65204-683F-F04D-A46F-1467AB03A61C}" srcOrd="1" destOrd="0" presId="urn:microsoft.com/office/officeart/2008/layout/HorizontalMultiLevelHierarchy"/>
    <dgm:cxn modelId="{9057FBAF-A02C-164C-9155-CE31EAF083B2}" srcId="{FA2D10D4-6CC2-F545-9C26-63FCDB3F1A4A}" destId="{7CF52849-C3D2-8741-8418-2472D968CC67}" srcOrd="1" destOrd="0" parTransId="{54D22B38-CDEC-AC4E-A1EA-308DEB68823A}" sibTransId="{4A964DE5-DA14-8D41-97F1-FBB8B3AF5E87}"/>
    <dgm:cxn modelId="{740853B4-A167-C74E-9A49-01EE3EF0CC8D}" type="presOf" srcId="{92531698-554E-CB4E-86DE-D0FCB2B9EC93}" destId="{8CF39858-3446-7A4F-B21D-9BA3E4A31C61}" srcOrd="1" destOrd="0" presId="urn:microsoft.com/office/officeart/2008/layout/HorizontalMultiLevelHierarchy"/>
    <dgm:cxn modelId="{4C4E02BD-0312-5B44-8155-D4128BFA23E9}" type="presOf" srcId="{35C3FCE0-C37B-6F4F-B451-73412B2668E7}" destId="{E5C00359-1B44-8849-BACD-135E0F6C4F1F}" srcOrd="0" destOrd="0" presId="urn:microsoft.com/office/officeart/2008/layout/HorizontalMultiLevelHierarchy"/>
    <dgm:cxn modelId="{1486D3CA-C541-AF42-A6EC-A1B293CB561E}" type="presOf" srcId="{01FE30E1-AE43-B24A-A231-2FDDC5F37F98}" destId="{2D0BB437-1CF7-7441-9A06-E856F7942C13}" srcOrd="1" destOrd="0" presId="urn:microsoft.com/office/officeart/2008/layout/HorizontalMultiLevelHierarchy"/>
    <dgm:cxn modelId="{98BBD1CE-D75B-D940-967D-2ACBE370D1C8}" type="presOf" srcId="{D54A9D4B-E457-BD4C-BD24-ADDB9FC188C7}" destId="{9B8F81C7-CEB1-CB44-81A8-D51209947F59}" srcOrd="0" destOrd="0" presId="urn:microsoft.com/office/officeart/2008/layout/HorizontalMultiLevelHierarchy"/>
    <dgm:cxn modelId="{882DCDD9-8D00-2C4B-9E7B-E1276F4AB507}" type="presOf" srcId="{499936F5-7616-8F4E-9376-7FFFBE320100}" destId="{455E33C4-8AA1-4B4C-84D7-8B5D0E37B599}" srcOrd="1" destOrd="0" presId="urn:microsoft.com/office/officeart/2008/layout/HorizontalMultiLevelHierarchy"/>
    <dgm:cxn modelId="{9DAEF7DA-76B4-CA48-9915-6D8028343590}" type="presOf" srcId="{01FE30E1-AE43-B24A-A231-2FDDC5F37F98}" destId="{6D2DFF71-8203-4741-AB28-F3C5E62900CB}" srcOrd="0" destOrd="0" presId="urn:microsoft.com/office/officeart/2008/layout/HorizontalMultiLevelHierarchy"/>
    <dgm:cxn modelId="{C042B5E6-4BE8-D94A-9854-97F082E4FCC9}" srcId="{15D9C3E3-878B-424A-9521-A40D1CC4697B}" destId="{FA2D10D4-6CC2-F545-9C26-63FCDB3F1A4A}" srcOrd="1" destOrd="0" parTransId="{01FE30E1-AE43-B24A-A231-2FDDC5F37F98}" sibTransId="{5A6E1A60-62E5-FD43-80B4-57F68269B5DE}"/>
    <dgm:cxn modelId="{0A0FD5E9-57D0-B345-A6F5-2659E068B333}" srcId="{35C3FCE0-C37B-6F4F-B451-73412B2668E7}" destId="{8FC6737B-F7E6-F840-9EA6-675C5464039A}" srcOrd="0" destOrd="0" parTransId="{61FC6FDC-A1DE-E64F-8520-5F833BF885DC}" sibTransId="{5DC6D738-9B20-BE40-AB3C-4C2B35870504}"/>
    <dgm:cxn modelId="{12B31AFF-2901-094A-8C9F-FBA3345546C5}" type="presOf" srcId="{54D22B38-CDEC-AC4E-A1EA-308DEB68823A}" destId="{437D0CE8-8D28-9542-B33F-7F0A666D7F84}" srcOrd="0" destOrd="0" presId="urn:microsoft.com/office/officeart/2008/layout/HorizontalMultiLevelHierarchy"/>
    <dgm:cxn modelId="{0CD98E29-9427-E14F-81C5-99222143D6DE}" type="presParOf" srcId="{E5C00359-1B44-8849-BACD-135E0F6C4F1F}" destId="{07FD435A-7380-614A-A8D0-7121E3961762}" srcOrd="0" destOrd="0" presId="urn:microsoft.com/office/officeart/2008/layout/HorizontalMultiLevelHierarchy"/>
    <dgm:cxn modelId="{FDA96148-3B8C-7E46-B8C9-AF734B399D8A}" type="presParOf" srcId="{07FD435A-7380-614A-A8D0-7121E3961762}" destId="{6745ADA0-8068-C64E-9CE6-AE0738B86DCF}" srcOrd="0" destOrd="0" presId="urn:microsoft.com/office/officeart/2008/layout/HorizontalMultiLevelHierarchy"/>
    <dgm:cxn modelId="{DD4D1C01-7F63-5C40-A62B-63B74589AB93}" type="presParOf" srcId="{07FD435A-7380-614A-A8D0-7121E3961762}" destId="{A4452510-57F4-CC42-A49E-81507E3FD8A7}" srcOrd="1" destOrd="0" presId="urn:microsoft.com/office/officeart/2008/layout/HorizontalMultiLevelHierarchy"/>
    <dgm:cxn modelId="{D0161507-C018-1D4C-950A-03F4B7F2BE0C}" type="presParOf" srcId="{A4452510-57F4-CC42-A49E-81507E3FD8A7}" destId="{9B8F81C7-CEB1-CB44-81A8-D51209947F59}" srcOrd="0" destOrd="0" presId="urn:microsoft.com/office/officeart/2008/layout/HorizontalMultiLevelHierarchy"/>
    <dgm:cxn modelId="{0D619C86-81E5-064D-A31F-B9297F8C3602}" type="presParOf" srcId="{9B8F81C7-CEB1-CB44-81A8-D51209947F59}" destId="{FC3B7410-2536-1841-92BF-3028644661AA}" srcOrd="0" destOrd="0" presId="urn:microsoft.com/office/officeart/2008/layout/HorizontalMultiLevelHierarchy"/>
    <dgm:cxn modelId="{BC108CEB-61AB-A24D-B3B1-F14395601A06}" type="presParOf" srcId="{A4452510-57F4-CC42-A49E-81507E3FD8A7}" destId="{E00BB21A-1E80-3148-A008-CA9CD308A06D}" srcOrd="1" destOrd="0" presId="urn:microsoft.com/office/officeart/2008/layout/HorizontalMultiLevelHierarchy"/>
    <dgm:cxn modelId="{049B5D56-B7A7-1846-90FE-658B53F72FEB}" type="presParOf" srcId="{E00BB21A-1E80-3148-A008-CA9CD308A06D}" destId="{A647B36A-9C0A-AB46-B559-4B70B4A22D69}" srcOrd="0" destOrd="0" presId="urn:microsoft.com/office/officeart/2008/layout/HorizontalMultiLevelHierarchy"/>
    <dgm:cxn modelId="{9B4D2559-CC3C-2840-9379-F368297A5704}" type="presParOf" srcId="{E00BB21A-1E80-3148-A008-CA9CD308A06D}" destId="{4183A4C7-6C63-BB4D-8E80-E332437F0C72}" srcOrd="1" destOrd="0" presId="urn:microsoft.com/office/officeart/2008/layout/HorizontalMultiLevelHierarchy"/>
    <dgm:cxn modelId="{F845EA93-C49E-BD4B-98CB-222986603C5D}" type="presParOf" srcId="{A4452510-57F4-CC42-A49E-81507E3FD8A7}" destId="{6FDA166F-D097-C146-837E-D12683617BC4}" srcOrd="2" destOrd="0" presId="urn:microsoft.com/office/officeart/2008/layout/HorizontalMultiLevelHierarchy"/>
    <dgm:cxn modelId="{4673C93A-12B4-B940-A98D-A209466FC230}" type="presParOf" srcId="{6FDA166F-D097-C146-837E-D12683617BC4}" destId="{D0B7F34B-1E3D-C748-B82E-D2271EFDE12E}" srcOrd="0" destOrd="0" presId="urn:microsoft.com/office/officeart/2008/layout/HorizontalMultiLevelHierarchy"/>
    <dgm:cxn modelId="{34189CC9-C0B8-4D44-AFC1-30A0D94791D1}" type="presParOf" srcId="{A4452510-57F4-CC42-A49E-81507E3FD8A7}" destId="{9B27596E-7F01-AC47-B91A-83357C030C12}" srcOrd="3" destOrd="0" presId="urn:microsoft.com/office/officeart/2008/layout/HorizontalMultiLevelHierarchy"/>
    <dgm:cxn modelId="{60D53413-B761-1347-A036-CF6A8B021FC5}" type="presParOf" srcId="{9B27596E-7F01-AC47-B91A-83357C030C12}" destId="{D74F4496-C0D5-0945-8E96-E60C89DD9549}" srcOrd="0" destOrd="0" presId="urn:microsoft.com/office/officeart/2008/layout/HorizontalMultiLevelHierarchy"/>
    <dgm:cxn modelId="{A7F78656-40F8-6245-B3FE-CCE5BB3BA00C}" type="presParOf" srcId="{9B27596E-7F01-AC47-B91A-83357C030C12}" destId="{453E34CB-377E-3140-97A9-F88D99343ACA}" srcOrd="1" destOrd="0" presId="urn:microsoft.com/office/officeart/2008/layout/HorizontalMultiLevelHierarchy"/>
    <dgm:cxn modelId="{92BFE975-F7E0-6341-A46C-1F2939830EF6}" type="presParOf" srcId="{A4452510-57F4-CC42-A49E-81507E3FD8A7}" destId="{35D4357E-3A60-0A48-A2FC-48F959FDEE88}" srcOrd="4" destOrd="0" presId="urn:microsoft.com/office/officeart/2008/layout/HorizontalMultiLevelHierarchy"/>
    <dgm:cxn modelId="{A3BF1426-1570-DA47-A7AA-D7F6C4D33597}" type="presParOf" srcId="{35D4357E-3A60-0A48-A2FC-48F959FDEE88}" destId="{EE1FB3E5-C38C-4540-BFDE-AB8A71D9C662}" srcOrd="0" destOrd="0" presId="urn:microsoft.com/office/officeart/2008/layout/HorizontalMultiLevelHierarchy"/>
    <dgm:cxn modelId="{AA7D40D0-05D1-A645-90F7-B48D9653579E}" type="presParOf" srcId="{A4452510-57F4-CC42-A49E-81507E3FD8A7}" destId="{ECD9FA83-F61A-EE41-94B3-6B8AADA4F801}" srcOrd="5" destOrd="0" presId="urn:microsoft.com/office/officeart/2008/layout/HorizontalMultiLevelHierarchy"/>
    <dgm:cxn modelId="{AA1D4E4F-FF6F-5147-9C1D-697273DAC8D4}" type="presParOf" srcId="{ECD9FA83-F61A-EE41-94B3-6B8AADA4F801}" destId="{24DD8D07-D2C5-A944-B37D-EEF56EE24C98}" srcOrd="0" destOrd="0" presId="urn:microsoft.com/office/officeart/2008/layout/HorizontalMultiLevelHierarchy"/>
    <dgm:cxn modelId="{524F50FD-B0CE-8C45-A6BD-C3E0ABBDD933}" type="presParOf" srcId="{ECD9FA83-F61A-EE41-94B3-6B8AADA4F801}" destId="{8662A87F-45D9-834B-AC1E-6F2D1D9C132D}" srcOrd="1" destOrd="0" presId="urn:microsoft.com/office/officeart/2008/layout/HorizontalMultiLevelHierarchy"/>
    <dgm:cxn modelId="{ABDFD23D-8D3E-074E-AD22-4B1B0F6430DD}" type="presParOf" srcId="{8662A87F-45D9-834B-AC1E-6F2D1D9C132D}" destId="{8A46F299-3FF4-9B4B-875C-2FF537BD4089}" srcOrd="0" destOrd="0" presId="urn:microsoft.com/office/officeart/2008/layout/HorizontalMultiLevelHierarchy"/>
    <dgm:cxn modelId="{EA849862-E830-874F-9772-FE18DF246B48}" type="presParOf" srcId="{8A46F299-3FF4-9B4B-875C-2FF537BD4089}" destId="{A3B65204-683F-F04D-A46F-1467AB03A61C}" srcOrd="0" destOrd="0" presId="urn:microsoft.com/office/officeart/2008/layout/HorizontalMultiLevelHierarchy"/>
    <dgm:cxn modelId="{6D7FF445-4465-3E4C-99C7-476FC154A5EE}" type="presParOf" srcId="{8662A87F-45D9-834B-AC1E-6F2D1D9C132D}" destId="{D0FCEC19-935A-3241-AF1F-7678640E3F02}" srcOrd="1" destOrd="0" presId="urn:microsoft.com/office/officeart/2008/layout/HorizontalMultiLevelHierarchy"/>
    <dgm:cxn modelId="{55C16036-4104-2146-BFD0-816953463ECC}" type="presParOf" srcId="{D0FCEC19-935A-3241-AF1F-7678640E3F02}" destId="{A304A876-10F3-2544-90E2-008131F56A8B}" srcOrd="0" destOrd="0" presId="urn:microsoft.com/office/officeart/2008/layout/HorizontalMultiLevelHierarchy"/>
    <dgm:cxn modelId="{4977BB6C-DAF1-AA44-9574-611A06D063CA}" type="presParOf" srcId="{D0FCEC19-935A-3241-AF1F-7678640E3F02}" destId="{DD14F431-6C18-A442-9181-07065DAAC917}" srcOrd="1" destOrd="0" presId="urn:microsoft.com/office/officeart/2008/layout/HorizontalMultiLevelHierarchy"/>
    <dgm:cxn modelId="{F862EC22-DC4C-B840-A751-AC7479C50F8F}" type="presParOf" srcId="{DD14F431-6C18-A442-9181-07065DAAC917}" destId="{ADECCF85-5864-0641-8B52-FF8E36243545}" srcOrd="0" destOrd="0" presId="urn:microsoft.com/office/officeart/2008/layout/HorizontalMultiLevelHierarchy"/>
    <dgm:cxn modelId="{ED1C0F7F-B8C5-D942-819E-039324A79AA2}" type="presParOf" srcId="{ADECCF85-5864-0641-8B52-FF8E36243545}" destId="{8CF39858-3446-7A4F-B21D-9BA3E4A31C61}" srcOrd="0" destOrd="0" presId="urn:microsoft.com/office/officeart/2008/layout/HorizontalMultiLevelHierarchy"/>
    <dgm:cxn modelId="{EC70FC1D-7A79-A443-B281-6A56344DA6CF}" type="presParOf" srcId="{DD14F431-6C18-A442-9181-07065DAAC917}" destId="{7D593512-E6EE-C340-975B-798985540698}" srcOrd="1" destOrd="0" presId="urn:microsoft.com/office/officeart/2008/layout/HorizontalMultiLevelHierarchy"/>
    <dgm:cxn modelId="{8D56F46D-257D-CA4E-BF04-F4BE819D346D}" type="presParOf" srcId="{7D593512-E6EE-C340-975B-798985540698}" destId="{8C374B10-632F-1149-A150-1A079DCA99F1}" srcOrd="0" destOrd="0" presId="urn:microsoft.com/office/officeart/2008/layout/HorizontalMultiLevelHierarchy"/>
    <dgm:cxn modelId="{6DB40C14-11A9-684D-B38D-7903C6C1AB6D}" type="presParOf" srcId="{7D593512-E6EE-C340-975B-798985540698}" destId="{30FFEC1E-3783-554B-A780-ED6FAD9DEF31}" srcOrd="1" destOrd="0" presId="urn:microsoft.com/office/officeart/2008/layout/HorizontalMultiLevelHierarchy"/>
    <dgm:cxn modelId="{8171104E-E980-2D4F-839F-EE35CCA7EB36}" type="presParOf" srcId="{DD14F431-6C18-A442-9181-07065DAAC917}" destId="{A3C40E63-D5E4-0E46-B01A-2A141438DFCB}" srcOrd="2" destOrd="0" presId="urn:microsoft.com/office/officeart/2008/layout/HorizontalMultiLevelHierarchy"/>
    <dgm:cxn modelId="{8B0AFA39-342A-0A44-AF4E-C2469FFA5557}" type="presParOf" srcId="{A3C40E63-D5E4-0E46-B01A-2A141438DFCB}" destId="{29802E75-319A-8E47-A450-D5566001D705}" srcOrd="0" destOrd="0" presId="urn:microsoft.com/office/officeart/2008/layout/HorizontalMultiLevelHierarchy"/>
    <dgm:cxn modelId="{2682DBFE-10EA-4744-8AE6-FD26DFE98EF2}" type="presParOf" srcId="{DD14F431-6C18-A442-9181-07065DAAC917}" destId="{ACA7453E-E0D1-8741-9B66-8C6437D7F308}" srcOrd="3" destOrd="0" presId="urn:microsoft.com/office/officeart/2008/layout/HorizontalMultiLevelHierarchy"/>
    <dgm:cxn modelId="{65CAD63B-575A-2648-854F-1FB26B85CFA9}" type="presParOf" srcId="{ACA7453E-E0D1-8741-9B66-8C6437D7F308}" destId="{067CE5B6-BE6A-8244-AB49-1947C034B1D1}" srcOrd="0" destOrd="0" presId="urn:microsoft.com/office/officeart/2008/layout/HorizontalMultiLevelHierarchy"/>
    <dgm:cxn modelId="{35B82DDD-D9BA-7F44-A6AD-163DC2249D7E}" type="presParOf" srcId="{ACA7453E-E0D1-8741-9B66-8C6437D7F308}" destId="{52B5DDF2-8A1F-9248-A778-DC3095395C74}" srcOrd="1" destOrd="0" presId="urn:microsoft.com/office/officeart/2008/layout/HorizontalMultiLevelHierarchy"/>
    <dgm:cxn modelId="{EC2E638D-52B2-8046-A552-4669BBE3DFCC}" type="presParOf" srcId="{8662A87F-45D9-834B-AC1E-6F2D1D9C132D}" destId="{6D2DFF71-8203-4741-AB28-F3C5E62900CB}" srcOrd="2" destOrd="0" presId="urn:microsoft.com/office/officeart/2008/layout/HorizontalMultiLevelHierarchy"/>
    <dgm:cxn modelId="{F12C2491-9355-E34D-B5FC-1ACDDCCCE0A7}" type="presParOf" srcId="{6D2DFF71-8203-4741-AB28-F3C5E62900CB}" destId="{2D0BB437-1CF7-7441-9A06-E856F7942C13}" srcOrd="0" destOrd="0" presId="urn:microsoft.com/office/officeart/2008/layout/HorizontalMultiLevelHierarchy"/>
    <dgm:cxn modelId="{7D7B1953-E006-3F4B-B57D-03286B067B51}" type="presParOf" srcId="{8662A87F-45D9-834B-AC1E-6F2D1D9C132D}" destId="{89D2C6FD-6E0D-C94B-BAF0-7EC011EB93C3}" srcOrd="3" destOrd="0" presId="urn:microsoft.com/office/officeart/2008/layout/HorizontalMultiLevelHierarchy"/>
    <dgm:cxn modelId="{899A485F-2D52-E94F-B21B-2E53AA036207}" type="presParOf" srcId="{89D2C6FD-6E0D-C94B-BAF0-7EC011EB93C3}" destId="{6B2FC487-2CF9-2C43-BD61-3F6238445D00}" srcOrd="0" destOrd="0" presId="urn:microsoft.com/office/officeart/2008/layout/HorizontalMultiLevelHierarchy"/>
    <dgm:cxn modelId="{8D353F26-6A3F-7949-964F-7134333153A2}" type="presParOf" srcId="{89D2C6FD-6E0D-C94B-BAF0-7EC011EB93C3}" destId="{63D3B051-F6A7-344D-AA3E-4BDC6137116F}" srcOrd="1" destOrd="0" presId="urn:microsoft.com/office/officeart/2008/layout/HorizontalMultiLevelHierarchy"/>
    <dgm:cxn modelId="{BDD6FA6F-BFBC-D446-8836-A09512F900EF}" type="presParOf" srcId="{63D3B051-F6A7-344D-AA3E-4BDC6137116F}" destId="{1AC34B92-D3C9-904D-9DB8-1F8C4C6BD8D6}" srcOrd="0" destOrd="0" presId="urn:microsoft.com/office/officeart/2008/layout/HorizontalMultiLevelHierarchy"/>
    <dgm:cxn modelId="{7D174039-4AC1-1A44-8B7A-CEE4BFBBF671}" type="presParOf" srcId="{1AC34B92-D3C9-904D-9DB8-1F8C4C6BD8D6}" destId="{FFAB6943-CEA6-A647-9960-1A795A1FBCD4}" srcOrd="0" destOrd="0" presId="urn:microsoft.com/office/officeart/2008/layout/HorizontalMultiLevelHierarchy"/>
    <dgm:cxn modelId="{94FA8FC3-493E-2547-A6A0-27AB9851B1BF}" type="presParOf" srcId="{63D3B051-F6A7-344D-AA3E-4BDC6137116F}" destId="{843F313A-2542-D848-850C-A2A0BF58FF2E}" srcOrd="1" destOrd="0" presId="urn:microsoft.com/office/officeart/2008/layout/HorizontalMultiLevelHierarchy"/>
    <dgm:cxn modelId="{723C8C28-EAE6-9D42-9B64-0BCA22C22363}" type="presParOf" srcId="{843F313A-2542-D848-850C-A2A0BF58FF2E}" destId="{D6BBA501-3920-C548-B43F-413D73BEFF70}" srcOrd="0" destOrd="0" presId="urn:microsoft.com/office/officeart/2008/layout/HorizontalMultiLevelHierarchy"/>
    <dgm:cxn modelId="{1F32DAF3-D8A4-B94E-A797-10268FA6AE80}" type="presParOf" srcId="{843F313A-2542-D848-850C-A2A0BF58FF2E}" destId="{E7C8E8CD-481C-D344-BEA4-41D7AAB1D608}" srcOrd="1" destOrd="0" presId="urn:microsoft.com/office/officeart/2008/layout/HorizontalMultiLevelHierarchy"/>
    <dgm:cxn modelId="{2D52D9CC-8E16-7645-9B9D-15721D0188EE}" type="presParOf" srcId="{63D3B051-F6A7-344D-AA3E-4BDC6137116F}" destId="{437D0CE8-8D28-9542-B33F-7F0A666D7F84}" srcOrd="2" destOrd="0" presId="urn:microsoft.com/office/officeart/2008/layout/HorizontalMultiLevelHierarchy"/>
    <dgm:cxn modelId="{9114FAD6-5823-CB43-8E41-472AF46099FE}" type="presParOf" srcId="{437D0CE8-8D28-9542-B33F-7F0A666D7F84}" destId="{22CE03A6-5D4C-594E-8E36-1FF5DE9AE69D}" srcOrd="0" destOrd="0" presId="urn:microsoft.com/office/officeart/2008/layout/HorizontalMultiLevelHierarchy"/>
    <dgm:cxn modelId="{B0C2CC20-1E84-AC42-80BF-6F3259C9568E}" type="presParOf" srcId="{63D3B051-F6A7-344D-AA3E-4BDC6137116F}" destId="{5F619D30-A8E2-A540-9633-B0662EEB1B4A}" srcOrd="3" destOrd="0" presId="urn:microsoft.com/office/officeart/2008/layout/HorizontalMultiLevelHierarchy"/>
    <dgm:cxn modelId="{7526E2DB-5F11-FD40-AE53-B0071F014F62}" type="presParOf" srcId="{5F619D30-A8E2-A540-9633-B0662EEB1B4A}" destId="{8603471D-157A-6A4C-9DB4-C126E906B5CB}" srcOrd="0" destOrd="0" presId="urn:microsoft.com/office/officeart/2008/layout/HorizontalMultiLevelHierarchy"/>
    <dgm:cxn modelId="{22494E6D-CF5F-3D42-9AF8-2EC37B8B6564}" type="presParOf" srcId="{5F619D30-A8E2-A540-9633-B0662EEB1B4A}" destId="{2F8BD946-FBC4-8B4F-B231-43CF2F41D381}" srcOrd="1" destOrd="0" presId="urn:microsoft.com/office/officeart/2008/layout/HorizontalMultiLevelHierarchy"/>
    <dgm:cxn modelId="{003855FB-A2BA-D24F-A1B3-A2E7B0EBFC1E}" type="presParOf" srcId="{63D3B051-F6A7-344D-AA3E-4BDC6137116F}" destId="{63EF8395-35CB-504F-A504-A1F4A2EFD89C}" srcOrd="4" destOrd="0" presId="urn:microsoft.com/office/officeart/2008/layout/HorizontalMultiLevelHierarchy"/>
    <dgm:cxn modelId="{1F633379-EEAB-FB42-B50C-A01924EA6847}" type="presParOf" srcId="{63EF8395-35CB-504F-A504-A1F4A2EFD89C}" destId="{96449C6B-3AE3-A045-8F7A-E29B4E1C2C9F}" srcOrd="0" destOrd="0" presId="urn:microsoft.com/office/officeart/2008/layout/HorizontalMultiLevelHierarchy"/>
    <dgm:cxn modelId="{6A3B9DA6-F379-194C-8871-7841DEB683C1}" type="presParOf" srcId="{63D3B051-F6A7-344D-AA3E-4BDC6137116F}" destId="{D1D1CE2B-BB78-1240-AC6E-29DD32BE3ACB}" srcOrd="5" destOrd="0" presId="urn:microsoft.com/office/officeart/2008/layout/HorizontalMultiLevelHierarchy"/>
    <dgm:cxn modelId="{E17E11BD-493A-F54F-990D-1D4E00C8C623}" type="presParOf" srcId="{D1D1CE2B-BB78-1240-AC6E-29DD32BE3ACB}" destId="{92E70C95-4D43-9249-9200-1939B75A5DC1}" srcOrd="0" destOrd="0" presId="urn:microsoft.com/office/officeart/2008/layout/HorizontalMultiLevelHierarchy"/>
    <dgm:cxn modelId="{FA5B84EA-2DFA-3041-972B-8FE176EF6B20}" type="presParOf" srcId="{D1D1CE2B-BB78-1240-AC6E-29DD32BE3ACB}" destId="{4D2F7C17-5758-AE4C-A18A-2F95DF1F42DF}" srcOrd="1" destOrd="0" presId="urn:microsoft.com/office/officeart/2008/layout/HorizontalMultiLevelHierarchy"/>
    <dgm:cxn modelId="{9E72B2F8-8740-824B-8A42-DDB2F773772D}" type="presParOf" srcId="{4D2F7C17-5758-AE4C-A18A-2F95DF1F42DF}" destId="{15C92CD4-C825-5541-B37B-6CDFC6608051}" srcOrd="0" destOrd="0" presId="urn:microsoft.com/office/officeart/2008/layout/HorizontalMultiLevelHierarchy"/>
    <dgm:cxn modelId="{CC483FFF-C646-1A44-9865-3AF821FFE8A2}" type="presParOf" srcId="{15C92CD4-C825-5541-B37B-6CDFC6608051}" destId="{455E33C4-8AA1-4B4C-84D7-8B5D0E37B599}" srcOrd="0" destOrd="0" presId="urn:microsoft.com/office/officeart/2008/layout/HorizontalMultiLevelHierarchy"/>
    <dgm:cxn modelId="{47DE22F5-CB81-6C47-A5A0-C01DA6C3AC26}" type="presParOf" srcId="{4D2F7C17-5758-AE4C-A18A-2F95DF1F42DF}" destId="{4F5D71BD-6F30-2045-B672-D8B241132EAB}" srcOrd="1" destOrd="0" presId="urn:microsoft.com/office/officeart/2008/layout/HorizontalMultiLevelHierarchy"/>
    <dgm:cxn modelId="{3DD51971-8DB8-3146-8B66-ACA99E75B782}" type="presParOf" srcId="{4F5D71BD-6F30-2045-B672-D8B241132EAB}" destId="{F7F754AB-43EC-BC4A-A340-43B289CA73E6}" srcOrd="0" destOrd="0" presId="urn:microsoft.com/office/officeart/2008/layout/HorizontalMultiLevelHierarchy"/>
    <dgm:cxn modelId="{FBC26ABC-EDB7-0847-B55F-008403CEAE8B}" type="presParOf" srcId="{4F5D71BD-6F30-2045-B672-D8B241132EAB}" destId="{999991CB-4FD6-7E42-A4A4-29023982270D}" srcOrd="1" destOrd="0" presId="urn:microsoft.com/office/officeart/2008/layout/HorizontalMultiLevelHierarchy"/>
    <dgm:cxn modelId="{3FE78E4D-A28B-2A45-A94C-4A25C3F36432}" type="presParOf" srcId="{4D2F7C17-5758-AE4C-A18A-2F95DF1F42DF}" destId="{3B224BD7-4FC8-9149-B93C-4D82A0A9E8CE}" srcOrd="2" destOrd="0" presId="urn:microsoft.com/office/officeart/2008/layout/HorizontalMultiLevelHierarchy"/>
    <dgm:cxn modelId="{5354F7C1-50F2-5343-88BA-DBEF88BFB1B5}" type="presParOf" srcId="{3B224BD7-4FC8-9149-B93C-4D82A0A9E8CE}" destId="{CA3118A3-B821-1847-9FE5-1FC659005A2D}" srcOrd="0" destOrd="0" presId="urn:microsoft.com/office/officeart/2008/layout/HorizontalMultiLevelHierarchy"/>
    <dgm:cxn modelId="{522E5451-63D5-1A46-B0CF-C6AE545DEFB4}" type="presParOf" srcId="{4D2F7C17-5758-AE4C-A18A-2F95DF1F42DF}" destId="{514422E3-CFCC-174E-8909-AF026B4CE3E5}" srcOrd="3" destOrd="0" presId="urn:microsoft.com/office/officeart/2008/layout/HorizontalMultiLevelHierarchy"/>
    <dgm:cxn modelId="{F2B38AE9-E1DC-6546-AB5D-6E135F0A4CB8}" type="presParOf" srcId="{514422E3-CFCC-174E-8909-AF026B4CE3E5}" destId="{17341FC1-FAD6-BD48-9F1A-AFE032A7CA7C}" srcOrd="0" destOrd="0" presId="urn:microsoft.com/office/officeart/2008/layout/HorizontalMultiLevelHierarchy"/>
    <dgm:cxn modelId="{EA5525EC-7ADF-DF4F-A550-F9BD96193BC3}" type="presParOf" srcId="{514422E3-CFCC-174E-8909-AF026B4CE3E5}" destId="{CBC873EB-2DF2-4340-89CA-642696EDABF8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664344-FDFC-8C40-9337-3CFA3B2CE17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0E0189C2-08D9-9141-99F5-2D8643E00E57}">
      <dgm:prSet phldrT="[文本]"/>
      <dgm:spPr/>
      <dgm:t>
        <a:bodyPr/>
        <a:lstStyle/>
        <a:p>
          <a:r>
            <a:rPr lang="zh-CN" altLang="en-US" dirty="0">
              <a:latin typeface="Gill Sans MT" panose="020B0502020104020203" pitchFamily="34" charset="0"/>
            </a:rPr>
            <a:t>集群存储</a:t>
          </a:r>
          <a:endParaRPr lang="en-US" altLang="zh-CN" dirty="0">
            <a:latin typeface="Gill Sans MT" panose="020B0502020104020203" pitchFamily="34" charset="0"/>
          </a:endParaRPr>
        </a:p>
        <a:p>
          <a:r>
            <a:rPr lang="zh-CN" altLang="en-US" dirty="0">
              <a:latin typeface="Gill Sans MT" panose="020B0502020104020203" pitchFamily="34" charset="0"/>
            </a:rPr>
            <a:t>连接方式</a:t>
          </a:r>
        </a:p>
      </dgm:t>
    </dgm:pt>
    <dgm:pt modelId="{C90374FF-0E94-034B-AFEC-E9A2913E33ED}" type="parTrans" cxnId="{1CFF92A6-1FCC-1641-81DC-E63D4E6E3883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</a:endParaRPr>
        </a:p>
      </dgm:t>
    </dgm:pt>
    <dgm:pt modelId="{847760A7-E768-304D-9726-C77CFD3486E4}" type="sibTrans" cxnId="{1CFF92A6-1FCC-1641-81DC-E63D4E6E3883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</a:endParaRPr>
        </a:p>
      </dgm:t>
    </dgm:pt>
    <dgm:pt modelId="{1BCAB5FF-8C14-F644-AFFC-CBDD11C6758A}">
      <dgm:prSet phldrT="[文本]"/>
      <dgm:spPr/>
      <dgm:t>
        <a:bodyPr/>
        <a:lstStyle/>
        <a:p>
          <a:r>
            <a:rPr lang="zh-CN" altLang="en-US" dirty="0">
              <a:latin typeface="Gill Sans MT" panose="020B0502020104020203" pitchFamily="34" charset="0"/>
            </a:rPr>
            <a:t>封闭系统存储</a:t>
          </a:r>
        </a:p>
      </dgm:t>
    </dgm:pt>
    <dgm:pt modelId="{10767246-D253-8941-BB8F-F46B0E85D0FC}" type="parTrans" cxnId="{A871F003-E6B0-2B43-96A7-E990577952FF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</a:endParaRPr>
        </a:p>
      </dgm:t>
    </dgm:pt>
    <dgm:pt modelId="{D9CB5ABB-A598-FD46-B643-8A1A29395891}" type="sibTrans" cxnId="{A871F003-E6B0-2B43-96A7-E990577952FF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</a:endParaRPr>
        </a:p>
      </dgm:t>
    </dgm:pt>
    <dgm:pt modelId="{D6D73F84-9232-B849-AD1F-5A10394CB10F}">
      <dgm:prSet phldrT="[文本]"/>
      <dgm:spPr/>
      <dgm:t>
        <a:bodyPr/>
        <a:lstStyle/>
        <a:p>
          <a:r>
            <a:rPr lang="zh-CN" altLang="en-US" dirty="0">
              <a:latin typeface="Gill Sans MT" panose="020B0502020104020203" pitchFamily="34" charset="0"/>
            </a:rPr>
            <a:t>开发系统存储</a:t>
          </a:r>
        </a:p>
      </dgm:t>
    </dgm:pt>
    <dgm:pt modelId="{34F5A7A1-C90E-084F-A406-47255B8461C5}" type="parTrans" cxnId="{872B240F-C68C-D946-949C-65D6C3D1E45B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</a:endParaRPr>
        </a:p>
      </dgm:t>
    </dgm:pt>
    <dgm:pt modelId="{94B37663-9D64-9345-9B78-ABD7F16B9D29}" type="sibTrans" cxnId="{872B240F-C68C-D946-949C-65D6C3D1E45B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</a:endParaRPr>
        </a:p>
      </dgm:t>
    </dgm:pt>
    <dgm:pt modelId="{D65A913F-D168-E745-AFFD-2A57D081029E}">
      <dgm:prSet/>
      <dgm:spPr/>
      <dgm:t>
        <a:bodyPr/>
        <a:lstStyle/>
        <a:p>
          <a:r>
            <a:rPr lang="zh-CN" altLang="en-US" dirty="0">
              <a:latin typeface="Gill Sans MT" panose="020B0502020104020203" pitchFamily="34" charset="0"/>
            </a:rPr>
            <a:t>内置存储</a:t>
          </a:r>
        </a:p>
      </dgm:t>
    </dgm:pt>
    <dgm:pt modelId="{3CF69E9C-BCD2-DE4B-8BD2-65BD55A59E05}" type="parTrans" cxnId="{E70FC46C-28AA-E84D-8492-CC0FD2DD9835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</a:endParaRPr>
        </a:p>
      </dgm:t>
    </dgm:pt>
    <dgm:pt modelId="{D94DA4B0-14A5-7143-B5E7-15DE8393EC29}" type="sibTrans" cxnId="{E70FC46C-28AA-E84D-8492-CC0FD2DD9835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</a:endParaRPr>
        </a:p>
      </dgm:t>
    </dgm:pt>
    <dgm:pt modelId="{7EC272B6-144C-0741-A222-B25236D63F9B}">
      <dgm:prSet/>
      <dgm:spPr/>
      <dgm:t>
        <a:bodyPr/>
        <a:lstStyle/>
        <a:p>
          <a:r>
            <a:rPr lang="zh-CN" altLang="en-US" dirty="0">
              <a:latin typeface="Gill Sans MT" panose="020B0502020104020203" pitchFamily="34" charset="0"/>
            </a:rPr>
            <a:t>外挂存储</a:t>
          </a:r>
        </a:p>
      </dgm:t>
    </dgm:pt>
    <dgm:pt modelId="{D8868190-1CDA-E34E-AE0F-474003A7E1EE}" type="parTrans" cxnId="{D187F5AD-BF36-B240-9AB2-228C246261BB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</a:endParaRPr>
        </a:p>
      </dgm:t>
    </dgm:pt>
    <dgm:pt modelId="{4CBDFFCF-F9D9-D544-B558-BD454CE9A7C2}" type="sibTrans" cxnId="{D187F5AD-BF36-B240-9AB2-228C246261BB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</a:endParaRPr>
        </a:p>
      </dgm:t>
    </dgm:pt>
    <dgm:pt modelId="{21D4EB55-9ADF-4E45-8646-E9AB98E2BC9E}">
      <dgm:prSet/>
      <dgm:spPr/>
      <dgm:t>
        <a:bodyPr/>
        <a:lstStyle/>
        <a:p>
          <a:r>
            <a:rPr lang="en-US" altLang="zh-CN" dirty="0">
              <a:latin typeface="Gill Sans MT" panose="020B0502020104020203" pitchFamily="34" charset="0"/>
            </a:rPr>
            <a:t>Direct-Attached</a:t>
          </a:r>
          <a:r>
            <a:rPr lang="zh-CN" altLang="en-US" dirty="0">
              <a:latin typeface="Gill Sans MT" panose="020B0502020104020203" pitchFamily="34" charset="0"/>
            </a:rPr>
            <a:t> </a:t>
          </a:r>
          <a:r>
            <a:rPr lang="en-US" altLang="zh-CN" dirty="0">
              <a:latin typeface="Gill Sans MT" panose="020B0502020104020203" pitchFamily="34" charset="0"/>
            </a:rPr>
            <a:t>Storage</a:t>
          </a:r>
        </a:p>
        <a:p>
          <a:r>
            <a:rPr lang="zh-CN" altLang="en-US" dirty="0">
              <a:latin typeface="Gill Sans MT" panose="020B0502020104020203" pitchFamily="34" charset="0"/>
            </a:rPr>
            <a:t>直连式存储（</a:t>
          </a:r>
          <a:r>
            <a:rPr lang="en-US" altLang="zh-CN" dirty="0">
              <a:latin typeface="Gill Sans MT" panose="020B0502020104020203" pitchFamily="34" charset="0"/>
            </a:rPr>
            <a:t>DAS</a:t>
          </a:r>
          <a:r>
            <a:rPr lang="zh-CN" altLang="en-US" dirty="0">
              <a:latin typeface="Gill Sans MT" panose="020B0502020104020203" pitchFamily="34" charset="0"/>
            </a:rPr>
            <a:t>）</a:t>
          </a:r>
        </a:p>
      </dgm:t>
    </dgm:pt>
    <dgm:pt modelId="{858E5CBF-94CB-4C43-AB4E-8C04CB7A58A1}" type="parTrans" cxnId="{CCAA2F5D-4FA6-614C-82A3-1E1267100C5D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</a:endParaRPr>
        </a:p>
      </dgm:t>
    </dgm:pt>
    <dgm:pt modelId="{BC2D2882-7CBC-0A44-AD15-47A893CDB318}" type="sibTrans" cxnId="{CCAA2F5D-4FA6-614C-82A3-1E1267100C5D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</a:endParaRPr>
        </a:p>
      </dgm:t>
    </dgm:pt>
    <dgm:pt modelId="{22006EB7-DF69-C043-B33F-CA99A2970ECF}">
      <dgm:prSet/>
      <dgm:spPr/>
      <dgm:t>
        <a:bodyPr/>
        <a:lstStyle/>
        <a:p>
          <a:r>
            <a:rPr lang="en-US" altLang="zh-CN" dirty="0">
              <a:latin typeface="Gill Sans MT" panose="020B0502020104020203" pitchFamily="34" charset="0"/>
            </a:rPr>
            <a:t>Fabric-Attached</a:t>
          </a:r>
          <a:r>
            <a:rPr lang="zh-CN" altLang="en-US" dirty="0">
              <a:latin typeface="Gill Sans MT" panose="020B0502020104020203" pitchFamily="34" charset="0"/>
            </a:rPr>
            <a:t> </a:t>
          </a:r>
          <a:r>
            <a:rPr lang="en-US" altLang="zh-CN" dirty="0">
              <a:latin typeface="Gill Sans MT" panose="020B0502020104020203" pitchFamily="34" charset="0"/>
            </a:rPr>
            <a:t>Storage</a:t>
          </a:r>
        </a:p>
        <a:p>
          <a:r>
            <a:rPr lang="zh-CN" altLang="en-US" dirty="0">
              <a:latin typeface="Gill Sans MT" panose="020B0502020104020203" pitchFamily="34" charset="0"/>
            </a:rPr>
            <a:t>网络存储（</a:t>
          </a:r>
          <a:r>
            <a:rPr lang="en-US" altLang="zh-CN" dirty="0">
              <a:latin typeface="Gill Sans MT" panose="020B0502020104020203" pitchFamily="34" charset="0"/>
            </a:rPr>
            <a:t>FAS</a:t>
          </a:r>
          <a:r>
            <a:rPr lang="zh-CN" altLang="en-US" dirty="0">
              <a:latin typeface="Gill Sans MT" panose="020B0502020104020203" pitchFamily="34" charset="0"/>
            </a:rPr>
            <a:t>）</a:t>
          </a:r>
        </a:p>
      </dgm:t>
    </dgm:pt>
    <dgm:pt modelId="{A7C63758-5EC6-E445-8BDE-1C9051C1F788}" type="parTrans" cxnId="{97AF516F-5281-F64A-AE96-D2CEA72F7E3C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</a:endParaRPr>
        </a:p>
      </dgm:t>
    </dgm:pt>
    <dgm:pt modelId="{B91B570E-2D4F-AE40-B373-8A8C58BF5522}" type="sibTrans" cxnId="{97AF516F-5281-F64A-AE96-D2CEA72F7E3C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</a:endParaRPr>
        </a:p>
      </dgm:t>
    </dgm:pt>
    <dgm:pt modelId="{4B59E0BD-DD04-EC4C-A8B6-136630CC580C}">
      <dgm:prSet/>
      <dgm:spPr/>
      <dgm:t>
        <a:bodyPr/>
        <a:lstStyle/>
        <a:p>
          <a:r>
            <a:rPr lang="en-US" altLang="zh-CN" dirty="0">
              <a:latin typeface="Gill Sans MT" panose="020B0502020104020203" pitchFamily="34" charset="0"/>
            </a:rPr>
            <a:t>Network-Attached</a:t>
          </a:r>
          <a:r>
            <a:rPr lang="zh-CN" altLang="en-US" dirty="0">
              <a:latin typeface="Gill Sans MT" panose="020B0502020104020203" pitchFamily="34" charset="0"/>
            </a:rPr>
            <a:t> </a:t>
          </a:r>
          <a:r>
            <a:rPr lang="en-US" altLang="zh-CN" dirty="0">
              <a:latin typeface="Gill Sans MT" panose="020B0502020104020203" pitchFamily="34" charset="0"/>
            </a:rPr>
            <a:t>Storage</a:t>
          </a:r>
          <a:r>
            <a:rPr lang="zh-CN" altLang="en-US" dirty="0">
              <a:latin typeface="Gill Sans MT" panose="020B0502020104020203" pitchFamily="34" charset="0"/>
            </a:rPr>
            <a:t>网络接入存储（</a:t>
          </a:r>
          <a:r>
            <a:rPr lang="en-US" altLang="zh-CN" dirty="0">
              <a:latin typeface="Gill Sans MT" panose="020B0502020104020203" pitchFamily="34" charset="0"/>
            </a:rPr>
            <a:t>NAS</a:t>
          </a:r>
          <a:r>
            <a:rPr lang="zh-CN" altLang="en-US" dirty="0">
              <a:latin typeface="Gill Sans MT" panose="020B0502020104020203" pitchFamily="34" charset="0"/>
            </a:rPr>
            <a:t>）</a:t>
          </a:r>
        </a:p>
      </dgm:t>
    </dgm:pt>
    <dgm:pt modelId="{D1157479-B538-DB4C-BE9D-C83F151586DC}" type="parTrans" cxnId="{CA0E149E-FD5D-7644-BC8E-BADABDCBC605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</a:endParaRPr>
        </a:p>
      </dgm:t>
    </dgm:pt>
    <dgm:pt modelId="{B9A87172-6C28-8545-AFE3-988F68DD7AFF}" type="sibTrans" cxnId="{CA0E149E-FD5D-7644-BC8E-BADABDCBC605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</a:endParaRPr>
        </a:p>
      </dgm:t>
    </dgm:pt>
    <dgm:pt modelId="{D5CB5EA6-83B6-EA47-A80A-34DFE9E68061}">
      <dgm:prSet/>
      <dgm:spPr/>
      <dgm:t>
        <a:bodyPr/>
        <a:lstStyle/>
        <a:p>
          <a:r>
            <a:rPr lang="en-US" altLang="zh-CN" dirty="0">
              <a:latin typeface="Gill Sans MT" panose="020B0502020104020203" pitchFamily="34" charset="0"/>
            </a:rPr>
            <a:t>Storage</a:t>
          </a:r>
          <a:r>
            <a:rPr lang="zh-CN" altLang="en-US" dirty="0">
              <a:latin typeface="Gill Sans MT" panose="020B0502020104020203" pitchFamily="34" charset="0"/>
            </a:rPr>
            <a:t> </a:t>
          </a:r>
          <a:r>
            <a:rPr lang="en-US" altLang="zh-CN" dirty="0">
              <a:latin typeface="Gill Sans MT" panose="020B0502020104020203" pitchFamily="34" charset="0"/>
            </a:rPr>
            <a:t>Area</a:t>
          </a:r>
          <a:r>
            <a:rPr lang="zh-CN" altLang="en-US" dirty="0">
              <a:latin typeface="Gill Sans MT" panose="020B0502020104020203" pitchFamily="34" charset="0"/>
            </a:rPr>
            <a:t> </a:t>
          </a:r>
          <a:r>
            <a:rPr lang="en-US" altLang="zh-CN" dirty="0">
              <a:latin typeface="Gill Sans MT" panose="020B0502020104020203" pitchFamily="34" charset="0"/>
            </a:rPr>
            <a:t>Network</a:t>
          </a:r>
        </a:p>
        <a:p>
          <a:r>
            <a:rPr lang="zh-CN" altLang="en-US" dirty="0">
              <a:latin typeface="Gill Sans MT" panose="020B0502020104020203" pitchFamily="34" charset="0"/>
            </a:rPr>
            <a:t>存储区域网络（</a:t>
          </a:r>
          <a:r>
            <a:rPr lang="en-US" altLang="zh-CN" dirty="0">
              <a:latin typeface="Gill Sans MT" panose="020B0502020104020203" pitchFamily="34" charset="0"/>
            </a:rPr>
            <a:t>SAN</a:t>
          </a:r>
          <a:r>
            <a:rPr lang="zh-CN" altLang="en-US" dirty="0">
              <a:latin typeface="Gill Sans MT" panose="020B0502020104020203" pitchFamily="34" charset="0"/>
            </a:rPr>
            <a:t>）</a:t>
          </a:r>
        </a:p>
      </dgm:t>
    </dgm:pt>
    <dgm:pt modelId="{A9386604-F64A-D040-B52B-DD8810F18241}" type="parTrans" cxnId="{E8EDD3F7-FA94-394B-A79D-8E420C93EB02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</a:endParaRPr>
        </a:p>
      </dgm:t>
    </dgm:pt>
    <dgm:pt modelId="{41C38BD9-95EA-D149-8763-51AF514B381D}" type="sibTrans" cxnId="{E8EDD3F7-FA94-394B-A79D-8E420C93EB02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</a:endParaRPr>
        </a:p>
      </dgm:t>
    </dgm:pt>
    <dgm:pt modelId="{5FA3BB57-B98B-904E-AC7F-1AF1E6466D17}">
      <dgm:prSet/>
      <dgm:spPr/>
      <dgm:t>
        <a:bodyPr/>
        <a:lstStyle/>
        <a:p>
          <a:r>
            <a:rPr lang="en-US" altLang="zh-CN" dirty="0">
              <a:latin typeface="Gill Sans MT" panose="020B0502020104020203" pitchFamily="34" charset="0"/>
            </a:rPr>
            <a:t>Direct-Attached</a:t>
          </a:r>
          <a:r>
            <a:rPr lang="zh-CN" altLang="en-US" dirty="0">
              <a:latin typeface="Gill Sans MT" panose="020B0502020104020203" pitchFamily="34" charset="0"/>
            </a:rPr>
            <a:t> </a:t>
          </a:r>
          <a:r>
            <a:rPr lang="en-US" altLang="zh-CN" dirty="0">
              <a:latin typeface="Gill Sans MT" panose="020B0502020104020203" pitchFamily="34" charset="0"/>
            </a:rPr>
            <a:t>Storage</a:t>
          </a:r>
        </a:p>
        <a:p>
          <a:r>
            <a:rPr lang="zh-CN" altLang="en-US" dirty="0">
              <a:latin typeface="Gill Sans MT" panose="020B0502020104020203" pitchFamily="34" charset="0"/>
            </a:rPr>
            <a:t>直连式存储（</a:t>
          </a:r>
          <a:r>
            <a:rPr lang="en-US" altLang="zh-CN" dirty="0">
              <a:latin typeface="Gill Sans MT" panose="020B0502020104020203" pitchFamily="34" charset="0"/>
            </a:rPr>
            <a:t>DAS</a:t>
          </a:r>
          <a:r>
            <a:rPr lang="zh-CN" altLang="en-US" dirty="0">
              <a:latin typeface="Gill Sans MT" panose="020B0502020104020203" pitchFamily="34" charset="0"/>
            </a:rPr>
            <a:t>）</a:t>
          </a:r>
        </a:p>
      </dgm:t>
    </dgm:pt>
    <dgm:pt modelId="{73D875FB-CDE0-B448-BF99-72D84422FAAB}" type="parTrans" cxnId="{FF81328D-DE61-8840-906B-EDDE8E0BC7AE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</a:endParaRPr>
        </a:p>
      </dgm:t>
    </dgm:pt>
    <dgm:pt modelId="{45FD7F97-BF4F-DC4F-95D9-00B0DE3A9800}" type="sibTrans" cxnId="{FF81328D-DE61-8840-906B-EDDE8E0BC7AE}">
      <dgm:prSet/>
      <dgm:spPr/>
      <dgm:t>
        <a:bodyPr/>
        <a:lstStyle/>
        <a:p>
          <a:endParaRPr lang="zh-CN" altLang="en-US">
            <a:latin typeface="Gill Sans MT" panose="020B0502020104020203" pitchFamily="34" charset="0"/>
          </a:endParaRPr>
        </a:p>
      </dgm:t>
    </dgm:pt>
    <dgm:pt modelId="{865FB462-B426-9542-88C6-35738F5D34E5}" type="pres">
      <dgm:prSet presAssocID="{D9664344-FDFC-8C40-9337-3CFA3B2CE17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3A59BC-9DA9-8F42-9BDC-BD36EB1E4E01}" type="pres">
      <dgm:prSet presAssocID="{0E0189C2-08D9-9141-99F5-2D8643E00E57}" presName="hierRoot1" presStyleCnt="0">
        <dgm:presLayoutVars>
          <dgm:hierBranch val="init"/>
        </dgm:presLayoutVars>
      </dgm:prSet>
      <dgm:spPr/>
    </dgm:pt>
    <dgm:pt modelId="{8C0067EE-FB76-D140-B3FA-14ED76742CF3}" type="pres">
      <dgm:prSet presAssocID="{0E0189C2-08D9-9141-99F5-2D8643E00E57}" presName="rootComposite1" presStyleCnt="0"/>
      <dgm:spPr/>
    </dgm:pt>
    <dgm:pt modelId="{F103043C-36BA-7A4D-8B07-3E62E89BD96C}" type="pres">
      <dgm:prSet presAssocID="{0E0189C2-08D9-9141-99F5-2D8643E00E57}" presName="rootText1" presStyleLbl="node0" presStyleIdx="0" presStyleCnt="1" custScaleX="69538" custScaleY="145165">
        <dgm:presLayoutVars>
          <dgm:chPref val="3"/>
        </dgm:presLayoutVars>
      </dgm:prSet>
      <dgm:spPr/>
    </dgm:pt>
    <dgm:pt modelId="{CAE0CD64-F289-4B4A-9724-E3F1278E4AFC}" type="pres">
      <dgm:prSet presAssocID="{0E0189C2-08D9-9141-99F5-2D8643E00E57}" presName="rootConnector1" presStyleLbl="node1" presStyleIdx="0" presStyleCnt="0"/>
      <dgm:spPr/>
    </dgm:pt>
    <dgm:pt modelId="{5916A22B-C47E-2241-A15D-FB9168ADCCF3}" type="pres">
      <dgm:prSet presAssocID="{0E0189C2-08D9-9141-99F5-2D8643E00E57}" presName="hierChild2" presStyleCnt="0"/>
      <dgm:spPr/>
    </dgm:pt>
    <dgm:pt modelId="{D7BBC9AC-EB2E-2946-BF0F-5350E6C9597B}" type="pres">
      <dgm:prSet presAssocID="{10767246-D253-8941-BB8F-F46B0E85D0FC}" presName="Name64" presStyleLbl="parChTrans1D2" presStyleIdx="0" presStyleCnt="2"/>
      <dgm:spPr/>
    </dgm:pt>
    <dgm:pt modelId="{2ED842E9-1EAF-2A4A-A78B-DCCB95EA637D}" type="pres">
      <dgm:prSet presAssocID="{1BCAB5FF-8C14-F644-AFFC-CBDD11C6758A}" presName="hierRoot2" presStyleCnt="0">
        <dgm:presLayoutVars>
          <dgm:hierBranch val="init"/>
        </dgm:presLayoutVars>
      </dgm:prSet>
      <dgm:spPr/>
    </dgm:pt>
    <dgm:pt modelId="{1CEC5250-676F-B442-BD19-A034467939AF}" type="pres">
      <dgm:prSet presAssocID="{1BCAB5FF-8C14-F644-AFFC-CBDD11C6758A}" presName="rootComposite" presStyleCnt="0"/>
      <dgm:spPr/>
    </dgm:pt>
    <dgm:pt modelId="{9DC653C8-ED53-5E4A-97F3-43B9A6340F4D}" type="pres">
      <dgm:prSet presAssocID="{1BCAB5FF-8C14-F644-AFFC-CBDD11C6758A}" presName="rootText" presStyleLbl="node2" presStyleIdx="0" presStyleCnt="2" custScaleX="69538">
        <dgm:presLayoutVars>
          <dgm:chPref val="3"/>
        </dgm:presLayoutVars>
      </dgm:prSet>
      <dgm:spPr/>
    </dgm:pt>
    <dgm:pt modelId="{35E96124-7381-4A40-AC37-6B7AF6413C96}" type="pres">
      <dgm:prSet presAssocID="{1BCAB5FF-8C14-F644-AFFC-CBDD11C6758A}" presName="rootConnector" presStyleLbl="node2" presStyleIdx="0" presStyleCnt="2"/>
      <dgm:spPr/>
    </dgm:pt>
    <dgm:pt modelId="{414C0D08-C49A-524C-BEC5-9DB1CABA5819}" type="pres">
      <dgm:prSet presAssocID="{1BCAB5FF-8C14-F644-AFFC-CBDD11C6758A}" presName="hierChild4" presStyleCnt="0"/>
      <dgm:spPr/>
    </dgm:pt>
    <dgm:pt modelId="{23D218E7-C10C-F64C-B7D1-1E12C52DA397}" type="pres">
      <dgm:prSet presAssocID="{1BCAB5FF-8C14-F644-AFFC-CBDD11C6758A}" presName="hierChild5" presStyleCnt="0"/>
      <dgm:spPr/>
    </dgm:pt>
    <dgm:pt modelId="{EA735AC8-7009-F749-838A-DCE2F1AAADF4}" type="pres">
      <dgm:prSet presAssocID="{34F5A7A1-C90E-084F-A406-47255B8461C5}" presName="Name64" presStyleLbl="parChTrans1D2" presStyleIdx="1" presStyleCnt="2"/>
      <dgm:spPr/>
    </dgm:pt>
    <dgm:pt modelId="{2871E5A2-285B-194C-B256-163C7F4F6DEA}" type="pres">
      <dgm:prSet presAssocID="{D6D73F84-9232-B849-AD1F-5A10394CB10F}" presName="hierRoot2" presStyleCnt="0">
        <dgm:presLayoutVars>
          <dgm:hierBranch val="init"/>
        </dgm:presLayoutVars>
      </dgm:prSet>
      <dgm:spPr/>
    </dgm:pt>
    <dgm:pt modelId="{6A8FE80B-E0D2-B64E-977D-3B73827ADE9D}" type="pres">
      <dgm:prSet presAssocID="{D6D73F84-9232-B849-AD1F-5A10394CB10F}" presName="rootComposite" presStyleCnt="0"/>
      <dgm:spPr/>
    </dgm:pt>
    <dgm:pt modelId="{E5BAFA81-0769-4948-B614-ABA1D379740D}" type="pres">
      <dgm:prSet presAssocID="{D6D73F84-9232-B849-AD1F-5A10394CB10F}" presName="rootText" presStyleLbl="node2" presStyleIdx="1" presStyleCnt="2" custScaleX="69538">
        <dgm:presLayoutVars>
          <dgm:chPref val="3"/>
        </dgm:presLayoutVars>
      </dgm:prSet>
      <dgm:spPr/>
    </dgm:pt>
    <dgm:pt modelId="{37F7C649-3BD9-3948-A4AF-F77B5962C311}" type="pres">
      <dgm:prSet presAssocID="{D6D73F84-9232-B849-AD1F-5A10394CB10F}" presName="rootConnector" presStyleLbl="node2" presStyleIdx="1" presStyleCnt="2"/>
      <dgm:spPr/>
    </dgm:pt>
    <dgm:pt modelId="{CBD44C97-709F-BD44-AD01-1CB24FC392D1}" type="pres">
      <dgm:prSet presAssocID="{D6D73F84-9232-B849-AD1F-5A10394CB10F}" presName="hierChild4" presStyleCnt="0"/>
      <dgm:spPr/>
    </dgm:pt>
    <dgm:pt modelId="{052A28E1-E57C-DA4E-81A9-9E0D594EC00A}" type="pres">
      <dgm:prSet presAssocID="{3CF69E9C-BCD2-DE4B-8BD2-65BD55A59E05}" presName="Name64" presStyleLbl="parChTrans1D3" presStyleIdx="0" presStyleCnt="2"/>
      <dgm:spPr/>
    </dgm:pt>
    <dgm:pt modelId="{8B41DC0D-2655-3144-8018-8303E7CCA8C3}" type="pres">
      <dgm:prSet presAssocID="{D65A913F-D168-E745-AFFD-2A57D081029E}" presName="hierRoot2" presStyleCnt="0">
        <dgm:presLayoutVars>
          <dgm:hierBranch val="init"/>
        </dgm:presLayoutVars>
      </dgm:prSet>
      <dgm:spPr/>
    </dgm:pt>
    <dgm:pt modelId="{1A19A1C7-DE5D-3E4B-80D7-E393E650D9F0}" type="pres">
      <dgm:prSet presAssocID="{D65A913F-D168-E745-AFFD-2A57D081029E}" presName="rootComposite" presStyleCnt="0"/>
      <dgm:spPr/>
    </dgm:pt>
    <dgm:pt modelId="{0736866D-2475-CB41-B59F-DE4190677FE1}" type="pres">
      <dgm:prSet presAssocID="{D65A913F-D168-E745-AFFD-2A57D081029E}" presName="rootText" presStyleLbl="node3" presStyleIdx="0" presStyleCnt="2" custScaleX="69538">
        <dgm:presLayoutVars>
          <dgm:chPref val="3"/>
        </dgm:presLayoutVars>
      </dgm:prSet>
      <dgm:spPr/>
    </dgm:pt>
    <dgm:pt modelId="{ED318274-2CE4-AD45-BA7C-3A728CCC03B5}" type="pres">
      <dgm:prSet presAssocID="{D65A913F-D168-E745-AFFD-2A57D081029E}" presName="rootConnector" presStyleLbl="node3" presStyleIdx="0" presStyleCnt="2"/>
      <dgm:spPr/>
    </dgm:pt>
    <dgm:pt modelId="{AC78D463-5F03-574F-8689-BE0F7B10FBC7}" type="pres">
      <dgm:prSet presAssocID="{D65A913F-D168-E745-AFFD-2A57D081029E}" presName="hierChild4" presStyleCnt="0"/>
      <dgm:spPr/>
    </dgm:pt>
    <dgm:pt modelId="{D45ED5BB-E22D-034C-A778-50D908CFB75D}" type="pres">
      <dgm:prSet presAssocID="{73D875FB-CDE0-B448-BF99-72D84422FAAB}" presName="Name64" presStyleLbl="parChTrans1D4" presStyleIdx="0" presStyleCnt="5"/>
      <dgm:spPr/>
    </dgm:pt>
    <dgm:pt modelId="{5EB0E7D0-CB5B-D64B-8624-47D8D24D95B5}" type="pres">
      <dgm:prSet presAssocID="{5FA3BB57-B98B-904E-AC7F-1AF1E6466D17}" presName="hierRoot2" presStyleCnt="0">
        <dgm:presLayoutVars>
          <dgm:hierBranch val="init"/>
        </dgm:presLayoutVars>
      </dgm:prSet>
      <dgm:spPr/>
    </dgm:pt>
    <dgm:pt modelId="{4E00C78E-A660-AB4E-8147-16D3BD838686}" type="pres">
      <dgm:prSet presAssocID="{5FA3BB57-B98B-904E-AC7F-1AF1E6466D17}" presName="rootComposite" presStyleCnt="0"/>
      <dgm:spPr/>
    </dgm:pt>
    <dgm:pt modelId="{A32FC2B3-EFB9-A949-B034-E0DA8E11EC6D}" type="pres">
      <dgm:prSet presAssocID="{5FA3BB57-B98B-904E-AC7F-1AF1E6466D17}" presName="rootText" presStyleLbl="node4" presStyleIdx="0" presStyleCnt="5" custLinFactNeighborX="-469" custLinFactNeighborY="0">
        <dgm:presLayoutVars>
          <dgm:chPref val="3"/>
        </dgm:presLayoutVars>
      </dgm:prSet>
      <dgm:spPr/>
    </dgm:pt>
    <dgm:pt modelId="{7F688860-F88A-644C-90BC-10E65EDE18C9}" type="pres">
      <dgm:prSet presAssocID="{5FA3BB57-B98B-904E-AC7F-1AF1E6466D17}" presName="rootConnector" presStyleLbl="node4" presStyleIdx="0" presStyleCnt="5"/>
      <dgm:spPr/>
    </dgm:pt>
    <dgm:pt modelId="{78C9B16A-D7CA-D045-BB37-80B956DDF65E}" type="pres">
      <dgm:prSet presAssocID="{5FA3BB57-B98B-904E-AC7F-1AF1E6466D17}" presName="hierChild4" presStyleCnt="0"/>
      <dgm:spPr/>
    </dgm:pt>
    <dgm:pt modelId="{B0BC9D7C-466F-6644-A727-8CE326791429}" type="pres">
      <dgm:prSet presAssocID="{5FA3BB57-B98B-904E-AC7F-1AF1E6466D17}" presName="hierChild5" presStyleCnt="0"/>
      <dgm:spPr/>
    </dgm:pt>
    <dgm:pt modelId="{AE9BACE1-0FD8-824E-AB70-30D732F6C560}" type="pres">
      <dgm:prSet presAssocID="{D65A913F-D168-E745-AFFD-2A57D081029E}" presName="hierChild5" presStyleCnt="0"/>
      <dgm:spPr/>
    </dgm:pt>
    <dgm:pt modelId="{BCEF64FD-32B1-0746-9D7F-A97D16EE7DCA}" type="pres">
      <dgm:prSet presAssocID="{D8868190-1CDA-E34E-AE0F-474003A7E1EE}" presName="Name64" presStyleLbl="parChTrans1D3" presStyleIdx="1" presStyleCnt="2"/>
      <dgm:spPr/>
    </dgm:pt>
    <dgm:pt modelId="{7E1DF411-6DF5-BE42-9AF5-52561A09A73F}" type="pres">
      <dgm:prSet presAssocID="{7EC272B6-144C-0741-A222-B25236D63F9B}" presName="hierRoot2" presStyleCnt="0">
        <dgm:presLayoutVars>
          <dgm:hierBranch val="init"/>
        </dgm:presLayoutVars>
      </dgm:prSet>
      <dgm:spPr/>
    </dgm:pt>
    <dgm:pt modelId="{659BBF80-0CEB-C249-A78F-39984C4352A8}" type="pres">
      <dgm:prSet presAssocID="{7EC272B6-144C-0741-A222-B25236D63F9B}" presName="rootComposite" presStyleCnt="0"/>
      <dgm:spPr/>
    </dgm:pt>
    <dgm:pt modelId="{37521E08-17BE-124F-ABD4-3CDD54930017}" type="pres">
      <dgm:prSet presAssocID="{7EC272B6-144C-0741-A222-B25236D63F9B}" presName="rootText" presStyleLbl="node3" presStyleIdx="1" presStyleCnt="2" custScaleX="69538">
        <dgm:presLayoutVars>
          <dgm:chPref val="3"/>
        </dgm:presLayoutVars>
      </dgm:prSet>
      <dgm:spPr/>
    </dgm:pt>
    <dgm:pt modelId="{A4DEB275-5536-7E41-AB91-3BF12D8CAA5D}" type="pres">
      <dgm:prSet presAssocID="{7EC272B6-144C-0741-A222-B25236D63F9B}" presName="rootConnector" presStyleLbl="node3" presStyleIdx="1" presStyleCnt="2"/>
      <dgm:spPr/>
    </dgm:pt>
    <dgm:pt modelId="{17240FBD-81A6-A349-B03D-04C7FC2BC00C}" type="pres">
      <dgm:prSet presAssocID="{7EC272B6-144C-0741-A222-B25236D63F9B}" presName="hierChild4" presStyleCnt="0"/>
      <dgm:spPr/>
    </dgm:pt>
    <dgm:pt modelId="{84ACBE66-C13B-1149-9CBF-62F5F6B7ADEA}" type="pres">
      <dgm:prSet presAssocID="{858E5CBF-94CB-4C43-AB4E-8C04CB7A58A1}" presName="Name64" presStyleLbl="parChTrans1D4" presStyleIdx="1" presStyleCnt="5"/>
      <dgm:spPr/>
    </dgm:pt>
    <dgm:pt modelId="{B22C15D8-4127-344E-8C38-6B89C23525C9}" type="pres">
      <dgm:prSet presAssocID="{21D4EB55-9ADF-4E45-8646-E9AB98E2BC9E}" presName="hierRoot2" presStyleCnt="0">
        <dgm:presLayoutVars>
          <dgm:hierBranch val="init"/>
        </dgm:presLayoutVars>
      </dgm:prSet>
      <dgm:spPr/>
    </dgm:pt>
    <dgm:pt modelId="{F98E2C1C-71F0-7645-9D40-CBF5402BD2D8}" type="pres">
      <dgm:prSet presAssocID="{21D4EB55-9ADF-4E45-8646-E9AB98E2BC9E}" presName="rootComposite" presStyleCnt="0"/>
      <dgm:spPr/>
    </dgm:pt>
    <dgm:pt modelId="{B8A11F66-F1D7-2C46-B237-B36C11E24AF7}" type="pres">
      <dgm:prSet presAssocID="{21D4EB55-9ADF-4E45-8646-E9AB98E2BC9E}" presName="rootText" presStyleLbl="node4" presStyleIdx="1" presStyleCnt="5">
        <dgm:presLayoutVars>
          <dgm:chPref val="3"/>
        </dgm:presLayoutVars>
      </dgm:prSet>
      <dgm:spPr/>
    </dgm:pt>
    <dgm:pt modelId="{840F1A7D-2906-024C-A294-197C7F3D4744}" type="pres">
      <dgm:prSet presAssocID="{21D4EB55-9ADF-4E45-8646-E9AB98E2BC9E}" presName="rootConnector" presStyleLbl="node4" presStyleIdx="1" presStyleCnt="5"/>
      <dgm:spPr/>
    </dgm:pt>
    <dgm:pt modelId="{5551A3FC-38A3-1A40-A0BC-627E2A0F8074}" type="pres">
      <dgm:prSet presAssocID="{21D4EB55-9ADF-4E45-8646-E9AB98E2BC9E}" presName="hierChild4" presStyleCnt="0"/>
      <dgm:spPr/>
    </dgm:pt>
    <dgm:pt modelId="{03361B04-8F05-E140-B606-5F64A7E65459}" type="pres">
      <dgm:prSet presAssocID="{21D4EB55-9ADF-4E45-8646-E9AB98E2BC9E}" presName="hierChild5" presStyleCnt="0"/>
      <dgm:spPr/>
    </dgm:pt>
    <dgm:pt modelId="{B40E7255-C8C2-7740-B615-956068EA34E2}" type="pres">
      <dgm:prSet presAssocID="{A7C63758-5EC6-E445-8BDE-1C9051C1F788}" presName="Name64" presStyleLbl="parChTrans1D4" presStyleIdx="2" presStyleCnt="5"/>
      <dgm:spPr/>
    </dgm:pt>
    <dgm:pt modelId="{9AD3C734-C827-4D41-ACA3-C430E9735493}" type="pres">
      <dgm:prSet presAssocID="{22006EB7-DF69-C043-B33F-CA99A2970ECF}" presName="hierRoot2" presStyleCnt="0">
        <dgm:presLayoutVars>
          <dgm:hierBranch val="init"/>
        </dgm:presLayoutVars>
      </dgm:prSet>
      <dgm:spPr/>
    </dgm:pt>
    <dgm:pt modelId="{E7F94E71-2B25-9B4A-9C75-D7091890C598}" type="pres">
      <dgm:prSet presAssocID="{22006EB7-DF69-C043-B33F-CA99A2970ECF}" presName="rootComposite" presStyleCnt="0"/>
      <dgm:spPr/>
    </dgm:pt>
    <dgm:pt modelId="{7393B401-DBBB-6C48-87DC-95791D9B16CE}" type="pres">
      <dgm:prSet presAssocID="{22006EB7-DF69-C043-B33F-CA99A2970ECF}" presName="rootText" presStyleLbl="node4" presStyleIdx="2" presStyleCnt="5">
        <dgm:presLayoutVars>
          <dgm:chPref val="3"/>
        </dgm:presLayoutVars>
      </dgm:prSet>
      <dgm:spPr/>
    </dgm:pt>
    <dgm:pt modelId="{DA1545F2-0BA2-9945-909D-7D4ECECF009E}" type="pres">
      <dgm:prSet presAssocID="{22006EB7-DF69-C043-B33F-CA99A2970ECF}" presName="rootConnector" presStyleLbl="node4" presStyleIdx="2" presStyleCnt="5"/>
      <dgm:spPr/>
    </dgm:pt>
    <dgm:pt modelId="{E0C9430F-4C8E-7E47-A8AB-CC5373C01947}" type="pres">
      <dgm:prSet presAssocID="{22006EB7-DF69-C043-B33F-CA99A2970ECF}" presName="hierChild4" presStyleCnt="0"/>
      <dgm:spPr/>
    </dgm:pt>
    <dgm:pt modelId="{D88C9CE8-92CF-8044-9CB7-3C497718E26A}" type="pres">
      <dgm:prSet presAssocID="{D1157479-B538-DB4C-BE9D-C83F151586DC}" presName="Name64" presStyleLbl="parChTrans1D4" presStyleIdx="3" presStyleCnt="5"/>
      <dgm:spPr/>
    </dgm:pt>
    <dgm:pt modelId="{752999AD-3692-F740-960B-C593E3B43B3F}" type="pres">
      <dgm:prSet presAssocID="{4B59E0BD-DD04-EC4C-A8B6-136630CC580C}" presName="hierRoot2" presStyleCnt="0">
        <dgm:presLayoutVars>
          <dgm:hierBranch val="init"/>
        </dgm:presLayoutVars>
      </dgm:prSet>
      <dgm:spPr/>
    </dgm:pt>
    <dgm:pt modelId="{32E7DB4B-64CF-D244-9AC1-5EF8D408BED2}" type="pres">
      <dgm:prSet presAssocID="{4B59E0BD-DD04-EC4C-A8B6-136630CC580C}" presName="rootComposite" presStyleCnt="0"/>
      <dgm:spPr/>
    </dgm:pt>
    <dgm:pt modelId="{48D91ECB-1632-F449-A8D7-04BB3431FD23}" type="pres">
      <dgm:prSet presAssocID="{4B59E0BD-DD04-EC4C-A8B6-136630CC580C}" presName="rootText" presStyleLbl="node4" presStyleIdx="3" presStyleCnt="5">
        <dgm:presLayoutVars>
          <dgm:chPref val="3"/>
        </dgm:presLayoutVars>
      </dgm:prSet>
      <dgm:spPr/>
    </dgm:pt>
    <dgm:pt modelId="{62090254-4E53-814C-B4E2-CD7D10D2FFB4}" type="pres">
      <dgm:prSet presAssocID="{4B59E0BD-DD04-EC4C-A8B6-136630CC580C}" presName="rootConnector" presStyleLbl="node4" presStyleIdx="3" presStyleCnt="5"/>
      <dgm:spPr/>
    </dgm:pt>
    <dgm:pt modelId="{5FD09A21-FA81-BE46-AC85-CCD262E76B61}" type="pres">
      <dgm:prSet presAssocID="{4B59E0BD-DD04-EC4C-A8B6-136630CC580C}" presName="hierChild4" presStyleCnt="0"/>
      <dgm:spPr/>
    </dgm:pt>
    <dgm:pt modelId="{EE74D29F-2334-254A-AA8A-8E18E12434D3}" type="pres">
      <dgm:prSet presAssocID="{4B59E0BD-DD04-EC4C-A8B6-136630CC580C}" presName="hierChild5" presStyleCnt="0"/>
      <dgm:spPr/>
    </dgm:pt>
    <dgm:pt modelId="{BD192C2B-827A-4349-B406-EFBBFDEDBFA8}" type="pres">
      <dgm:prSet presAssocID="{A9386604-F64A-D040-B52B-DD8810F18241}" presName="Name64" presStyleLbl="parChTrans1D4" presStyleIdx="4" presStyleCnt="5"/>
      <dgm:spPr/>
    </dgm:pt>
    <dgm:pt modelId="{88468D9B-7447-F847-9D78-EF83BF00492D}" type="pres">
      <dgm:prSet presAssocID="{D5CB5EA6-83B6-EA47-A80A-34DFE9E68061}" presName="hierRoot2" presStyleCnt="0">
        <dgm:presLayoutVars>
          <dgm:hierBranch val="init"/>
        </dgm:presLayoutVars>
      </dgm:prSet>
      <dgm:spPr/>
    </dgm:pt>
    <dgm:pt modelId="{1C9FD2A0-600E-5941-A2F6-86DAB84B19F1}" type="pres">
      <dgm:prSet presAssocID="{D5CB5EA6-83B6-EA47-A80A-34DFE9E68061}" presName="rootComposite" presStyleCnt="0"/>
      <dgm:spPr/>
    </dgm:pt>
    <dgm:pt modelId="{4DF0A72C-FD77-8F45-9176-8C25166772F9}" type="pres">
      <dgm:prSet presAssocID="{D5CB5EA6-83B6-EA47-A80A-34DFE9E68061}" presName="rootText" presStyleLbl="node4" presStyleIdx="4" presStyleCnt="5">
        <dgm:presLayoutVars>
          <dgm:chPref val="3"/>
        </dgm:presLayoutVars>
      </dgm:prSet>
      <dgm:spPr/>
    </dgm:pt>
    <dgm:pt modelId="{DE0AEB15-1425-C542-9984-7655CA80A812}" type="pres">
      <dgm:prSet presAssocID="{D5CB5EA6-83B6-EA47-A80A-34DFE9E68061}" presName="rootConnector" presStyleLbl="node4" presStyleIdx="4" presStyleCnt="5"/>
      <dgm:spPr/>
    </dgm:pt>
    <dgm:pt modelId="{F7BCA90F-75DF-6048-9C7A-50C04B86B8D6}" type="pres">
      <dgm:prSet presAssocID="{D5CB5EA6-83B6-EA47-A80A-34DFE9E68061}" presName="hierChild4" presStyleCnt="0"/>
      <dgm:spPr/>
    </dgm:pt>
    <dgm:pt modelId="{28B9FC3D-7D5E-F846-8535-3B2193B502AA}" type="pres">
      <dgm:prSet presAssocID="{D5CB5EA6-83B6-EA47-A80A-34DFE9E68061}" presName="hierChild5" presStyleCnt="0"/>
      <dgm:spPr/>
    </dgm:pt>
    <dgm:pt modelId="{EBCD094D-D60D-8A41-A90D-97F88862992F}" type="pres">
      <dgm:prSet presAssocID="{22006EB7-DF69-C043-B33F-CA99A2970ECF}" presName="hierChild5" presStyleCnt="0"/>
      <dgm:spPr/>
    </dgm:pt>
    <dgm:pt modelId="{83AF127C-712B-6847-BC70-074024566C6D}" type="pres">
      <dgm:prSet presAssocID="{7EC272B6-144C-0741-A222-B25236D63F9B}" presName="hierChild5" presStyleCnt="0"/>
      <dgm:spPr/>
    </dgm:pt>
    <dgm:pt modelId="{ECD60AB2-790A-654F-9BE0-D4698A7DBD00}" type="pres">
      <dgm:prSet presAssocID="{D6D73F84-9232-B849-AD1F-5A10394CB10F}" presName="hierChild5" presStyleCnt="0"/>
      <dgm:spPr/>
    </dgm:pt>
    <dgm:pt modelId="{6ACCE396-8124-9D4C-A825-BB95375BAA8E}" type="pres">
      <dgm:prSet presAssocID="{0E0189C2-08D9-9141-99F5-2D8643E00E57}" presName="hierChild3" presStyleCnt="0"/>
      <dgm:spPr/>
    </dgm:pt>
  </dgm:ptLst>
  <dgm:cxnLst>
    <dgm:cxn modelId="{A871F003-E6B0-2B43-96A7-E990577952FF}" srcId="{0E0189C2-08D9-9141-99F5-2D8643E00E57}" destId="{1BCAB5FF-8C14-F644-AFFC-CBDD11C6758A}" srcOrd="0" destOrd="0" parTransId="{10767246-D253-8941-BB8F-F46B0E85D0FC}" sibTransId="{D9CB5ABB-A598-FD46-B643-8A1A29395891}"/>
    <dgm:cxn modelId="{872B240F-C68C-D946-949C-65D6C3D1E45B}" srcId="{0E0189C2-08D9-9141-99F5-2D8643E00E57}" destId="{D6D73F84-9232-B849-AD1F-5A10394CB10F}" srcOrd="1" destOrd="0" parTransId="{34F5A7A1-C90E-084F-A406-47255B8461C5}" sibTransId="{94B37663-9D64-9345-9B78-ABD7F16B9D29}"/>
    <dgm:cxn modelId="{6F8F5F19-E5A4-9546-AEA6-5A69CBBC3229}" type="presOf" srcId="{7EC272B6-144C-0741-A222-B25236D63F9B}" destId="{A4DEB275-5536-7E41-AB91-3BF12D8CAA5D}" srcOrd="1" destOrd="0" presId="urn:microsoft.com/office/officeart/2009/3/layout/HorizontalOrganizationChart"/>
    <dgm:cxn modelId="{8912311D-5597-6442-AD2C-0AB28A3228A6}" type="presOf" srcId="{D65A913F-D168-E745-AFFD-2A57D081029E}" destId="{0736866D-2475-CB41-B59F-DE4190677FE1}" srcOrd="0" destOrd="0" presId="urn:microsoft.com/office/officeart/2009/3/layout/HorizontalOrganizationChart"/>
    <dgm:cxn modelId="{CBCD7D1F-5B31-1444-A879-0DB49EF8F87B}" type="presOf" srcId="{D8868190-1CDA-E34E-AE0F-474003A7E1EE}" destId="{BCEF64FD-32B1-0746-9D7F-A97D16EE7DCA}" srcOrd="0" destOrd="0" presId="urn:microsoft.com/office/officeart/2009/3/layout/HorizontalOrganizationChart"/>
    <dgm:cxn modelId="{A9F8E821-0D98-AC4F-916E-7599B9E5F80D}" type="presOf" srcId="{34F5A7A1-C90E-084F-A406-47255B8461C5}" destId="{EA735AC8-7009-F749-838A-DCE2F1AAADF4}" srcOrd="0" destOrd="0" presId="urn:microsoft.com/office/officeart/2009/3/layout/HorizontalOrganizationChart"/>
    <dgm:cxn modelId="{2036682D-13B5-0547-9371-83DDE0740E7B}" type="presOf" srcId="{858E5CBF-94CB-4C43-AB4E-8C04CB7A58A1}" destId="{84ACBE66-C13B-1149-9CBF-62F5F6B7ADEA}" srcOrd="0" destOrd="0" presId="urn:microsoft.com/office/officeart/2009/3/layout/HorizontalOrganizationChart"/>
    <dgm:cxn modelId="{E8089E35-219D-034C-9860-7D90618240D7}" type="presOf" srcId="{D6D73F84-9232-B849-AD1F-5A10394CB10F}" destId="{E5BAFA81-0769-4948-B614-ABA1D379740D}" srcOrd="0" destOrd="0" presId="urn:microsoft.com/office/officeart/2009/3/layout/HorizontalOrganizationChart"/>
    <dgm:cxn modelId="{B899C737-274F-2346-BAC8-6DE8B4950572}" type="presOf" srcId="{D6D73F84-9232-B849-AD1F-5A10394CB10F}" destId="{37F7C649-3BD9-3948-A4AF-F77B5962C311}" srcOrd="1" destOrd="0" presId="urn:microsoft.com/office/officeart/2009/3/layout/HorizontalOrganizationChart"/>
    <dgm:cxn modelId="{BCF2C338-293C-544E-953B-A6A5E1656C8C}" type="presOf" srcId="{10767246-D253-8941-BB8F-F46B0E85D0FC}" destId="{D7BBC9AC-EB2E-2946-BF0F-5350E6C9597B}" srcOrd="0" destOrd="0" presId="urn:microsoft.com/office/officeart/2009/3/layout/HorizontalOrganizationChart"/>
    <dgm:cxn modelId="{4C8CBC4B-4906-E842-B597-936B8D349BBB}" type="presOf" srcId="{4B59E0BD-DD04-EC4C-A8B6-136630CC580C}" destId="{62090254-4E53-814C-B4E2-CD7D10D2FFB4}" srcOrd="1" destOrd="0" presId="urn:microsoft.com/office/officeart/2009/3/layout/HorizontalOrganizationChart"/>
    <dgm:cxn modelId="{A1967D51-9741-374E-8092-0FD1DA3D1D21}" type="presOf" srcId="{22006EB7-DF69-C043-B33F-CA99A2970ECF}" destId="{DA1545F2-0BA2-9945-909D-7D4ECECF009E}" srcOrd="1" destOrd="0" presId="urn:microsoft.com/office/officeart/2009/3/layout/HorizontalOrganizationChart"/>
    <dgm:cxn modelId="{327FB255-CD55-554F-8479-37692246557F}" type="presOf" srcId="{1BCAB5FF-8C14-F644-AFFC-CBDD11C6758A}" destId="{9DC653C8-ED53-5E4A-97F3-43B9A6340F4D}" srcOrd="0" destOrd="0" presId="urn:microsoft.com/office/officeart/2009/3/layout/HorizontalOrganizationChart"/>
    <dgm:cxn modelId="{CCAA2F5D-4FA6-614C-82A3-1E1267100C5D}" srcId="{7EC272B6-144C-0741-A222-B25236D63F9B}" destId="{21D4EB55-9ADF-4E45-8646-E9AB98E2BC9E}" srcOrd="0" destOrd="0" parTransId="{858E5CBF-94CB-4C43-AB4E-8C04CB7A58A1}" sibTransId="{BC2D2882-7CBC-0A44-AD15-47A893CDB318}"/>
    <dgm:cxn modelId="{DFFF1C63-2536-2B4E-B2E1-FC39985F4446}" type="presOf" srcId="{D5CB5EA6-83B6-EA47-A80A-34DFE9E68061}" destId="{DE0AEB15-1425-C542-9984-7655CA80A812}" srcOrd="1" destOrd="0" presId="urn:microsoft.com/office/officeart/2009/3/layout/HorizontalOrganizationChart"/>
    <dgm:cxn modelId="{680A6569-1AB5-4642-8826-38933E3C02B5}" type="presOf" srcId="{D65A913F-D168-E745-AFFD-2A57D081029E}" destId="{ED318274-2CE4-AD45-BA7C-3A728CCC03B5}" srcOrd="1" destOrd="0" presId="urn:microsoft.com/office/officeart/2009/3/layout/HorizontalOrganizationChart"/>
    <dgm:cxn modelId="{E70FC46C-28AA-E84D-8492-CC0FD2DD9835}" srcId="{D6D73F84-9232-B849-AD1F-5A10394CB10F}" destId="{D65A913F-D168-E745-AFFD-2A57D081029E}" srcOrd="0" destOrd="0" parTransId="{3CF69E9C-BCD2-DE4B-8BD2-65BD55A59E05}" sibTransId="{D94DA4B0-14A5-7143-B5E7-15DE8393EC29}"/>
    <dgm:cxn modelId="{97AF516F-5281-F64A-AE96-D2CEA72F7E3C}" srcId="{7EC272B6-144C-0741-A222-B25236D63F9B}" destId="{22006EB7-DF69-C043-B33F-CA99A2970ECF}" srcOrd="1" destOrd="0" parTransId="{A7C63758-5EC6-E445-8BDE-1C9051C1F788}" sibTransId="{B91B570E-2D4F-AE40-B373-8A8C58BF5522}"/>
    <dgm:cxn modelId="{109B0A72-B32C-634D-9B5F-9161C80412A3}" type="presOf" srcId="{5FA3BB57-B98B-904E-AC7F-1AF1E6466D17}" destId="{7F688860-F88A-644C-90BC-10E65EDE18C9}" srcOrd="1" destOrd="0" presId="urn:microsoft.com/office/officeart/2009/3/layout/HorizontalOrganizationChart"/>
    <dgm:cxn modelId="{1F99287B-CD55-CA4C-9804-13CEB37C053F}" type="presOf" srcId="{73D875FB-CDE0-B448-BF99-72D84422FAAB}" destId="{D45ED5BB-E22D-034C-A778-50D908CFB75D}" srcOrd="0" destOrd="0" presId="urn:microsoft.com/office/officeart/2009/3/layout/HorizontalOrganizationChart"/>
    <dgm:cxn modelId="{DBE2067E-AD67-EF49-B753-D2C11B4601BC}" type="presOf" srcId="{D9664344-FDFC-8C40-9337-3CFA3B2CE170}" destId="{865FB462-B426-9542-88C6-35738F5D34E5}" srcOrd="0" destOrd="0" presId="urn:microsoft.com/office/officeart/2009/3/layout/HorizontalOrganizationChart"/>
    <dgm:cxn modelId="{D813AD7E-483F-AA4B-B219-1D3E811A8492}" type="presOf" srcId="{5FA3BB57-B98B-904E-AC7F-1AF1E6466D17}" destId="{A32FC2B3-EFB9-A949-B034-E0DA8E11EC6D}" srcOrd="0" destOrd="0" presId="urn:microsoft.com/office/officeart/2009/3/layout/HorizontalOrganizationChart"/>
    <dgm:cxn modelId="{1699DF7F-C09A-AA45-A96B-8682FB86FF77}" type="presOf" srcId="{22006EB7-DF69-C043-B33F-CA99A2970ECF}" destId="{7393B401-DBBB-6C48-87DC-95791D9B16CE}" srcOrd="0" destOrd="0" presId="urn:microsoft.com/office/officeart/2009/3/layout/HorizontalOrganizationChart"/>
    <dgm:cxn modelId="{A307C282-D2DF-E34F-867A-176F0D5959A8}" type="presOf" srcId="{21D4EB55-9ADF-4E45-8646-E9AB98E2BC9E}" destId="{B8A11F66-F1D7-2C46-B237-B36C11E24AF7}" srcOrd="0" destOrd="0" presId="urn:microsoft.com/office/officeart/2009/3/layout/HorizontalOrganizationChart"/>
    <dgm:cxn modelId="{E54E2E84-D787-6E44-A6AB-5787E06C1587}" type="presOf" srcId="{1BCAB5FF-8C14-F644-AFFC-CBDD11C6758A}" destId="{35E96124-7381-4A40-AC37-6B7AF6413C96}" srcOrd="1" destOrd="0" presId="urn:microsoft.com/office/officeart/2009/3/layout/HorizontalOrganizationChart"/>
    <dgm:cxn modelId="{FF81328D-DE61-8840-906B-EDDE8E0BC7AE}" srcId="{D65A913F-D168-E745-AFFD-2A57D081029E}" destId="{5FA3BB57-B98B-904E-AC7F-1AF1E6466D17}" srcOrd="0" destOrd="0" parTransId="{73D875FB-CDE0-B448-BF99-72D84422FAAB}" sibTransId="{45FD7F97-BF4F-DC4F-95D9-00B0DE3A9800}"/>
    <dgm:cxn modelId="{CA0E149E-FD5D-7644-BC8E-BADABDCBC605}" srcId="{22006EB7-DF69-C043-B33F-CA99A2970ECF}" destId="{4B59E0BD-DD04-EC4C-A8B6-136630CC580C}" srcOrd="0" destOrd="0" parTransId="{D1157479-B538-DB4C-BE9D-C83F151586DC}" sibTransId="{B9A87172-6C28-8545-AFE3-988F68DD7AFF}"/>
    <dgm:cxn modelId="{1CFF92A6-1FCC-1641-81DC-E63D4E6E3883}" srcId="{D9664344-FDFC-8C40-9337-3CFA3B2CE170}" destId="{0E0189C2-08D9-9141-99F5-2D8643E00E57}" srcOrd="0" destOrd="0" parTransId="{C90374FF-0E94-034B-AFEC-E9A2913E33ED}" sibTransId="{847760A7-E768-304D-9726-C77CFD3486E4}"/>
    <dgm:cxn modelId="{D187F5AD-BF36-B240-9AB2-228C246261BB}" srcId="{D6D73F84-9232-B849-AD1F-5A10394CB10F}" destId="{7EC272B6-144C-0741-A222-B25236D63F9B}" srcOrd="1" destOrd="0" parTransId="{D8868190-1CDA-E34E-AE0F-474003A7E1EE}" sibTransId="{4CBDFFCF-F9D9-D544-B558-BD454CE9A7C2}"/>
    <dgm:cxn modelId="{2A8EAFB0-1607-9148-B89A-B6473FBC25A5}" type="presOf" srcId="{A9386604-F64A-D040-B52B-DD8810F18241}" destId="{BD192C2B-827A-4349-B406-EFBBFDEDBFA8}" srcOrd="0" destOrd="0" presId="urn:microsoft.com/office/officeart/2009/3/layout/HorizontalOrganizationChart"/>
    <dgm:cxn modelId="{78546AB3-F38D-9A4D-B136-6C806361C9F0}" type="presOf" srcId="{4B59E0BD-DD04-EC4C-A8B6-136630CC580C}" destId="{48D91ECB-1632-F449-A8D7-04BB3431FD23}" srcOrd="0" destOrd="0" presId="urn:microsoft.com/office/officeart/2009/3/layout/HorizontalOrganizationChart"/>
    <dgm:cxn modelId="{59D14FC4-197C-9F44-971A-05ECD035A81F}" type="presOf" srcId="{21D4EB55-9ADF-4E45-8646-E9AB98E2BC9E}" destId="{840F1A7D-2906-024C-A294-197C7F3D4744}" srcOrd="1" destOrd="0" presId="urn:microsoft.com/office/officeart/2009/3/layout/HorizontalOrganizationChart"/>
    <dgm:cxn modelId="{751052C5-A6E2-5640-A885-ED1647FE6CB8}" type="presOf" srcId="{D1157479-B538-DB4C-BE9D-C83F151586DC}" destId="{D88C9CE8-92CF-8044-9CB7-3C497718E26A}" srcOrd="0" destOrd="0" presId="urn:microsoft.com/office/officeart/2009/3/layout/HorizontalOrganizationChart"/>
    <dgm:cxn modelId="{A8FC68D2-FB1A-9C40-895D-60690B80D4A0}" type="presOf" srcId="{0E0189C2-08D9-9141-99F5-2D8643E00E57}" destId="{F103043C-36BA-7A4D-8B07-3E62E89BD96C}" srcOrd="0" destOrd="0" presId="urn:microsoft.com/office/officeart/2009/3/layout/HorizontalOrganizationChart"/>
    <dgm:cxn modelId="{D326C5E0-725A-6E44-955E-EA8B49BD6BB7}" type="presOf" srcId="{3CF69E9C-BCD2-DE4B-8BD2-65BD55A59E05}" destId="{052A28E1-E57C-DA4E-81A9-9E0D594EC00A}" srcOrd="0" destOrd="0" presId="urn:microsoft.com/office/officeart/2009/3/layout/HorizontalOrganizationChart"/>
    <dgm:cxn modelId="{1BA29FEA-0E6D-2042-A88E-D9EC51BEF2F0}" type="presOf" srcId="{D5CB5EA6-83B6-EA47-A80A-34DFE9E68061}" destId="{4DF0A72C-FD77-8F45-9176-8C25166772F9}" srcOrd="0" destOrd="0" presId="urn:microsoft.com/office/officeart/2009/3/layout/HorizontalOrganizationChart"/>
    <dgm:cxn modelId="{6FAF74F7-9F06-A342-8660-662643CC0C16}" type="presOf" srcId="{0E0189C2-08D9-9141-99F5-2D8643E00E57}" destId="{CAE0CD64-F289-4B4A-9724-E3F1278E4AFC}" srcOrd="1" destOrd="0" presId="urn:microsoft.com/office/officeart/2009/3/layout/HorizontalOrganizationChart"/>
    <dgm:cxn modelId="{E8EDD3F7-FA94-394B-A79D-8E420C93EB02}" srcId="{22006EB7-DF69-C043-B33F-CA99A2970ECF}" destId="{D5CB5EA6-83B6-EA47-A80A-34DFE9E68061}" srcOrd="1" destOrd="0" parTransId="{A9386604-F64A-D040-B52B-DD8810F18241}" sibTransId="{41C38BD9-95EA-D149-8763-51AF514B381D}"/>
    <dgm:cxn modelId="{BFDD2EF8-B6F4-7248-811F-F54BEB5ADA0A}" type="presOf" srcId="{A7C63758-5EC6-E445-8BDE-1C9051C1F788}" destId="{B40E7255-C8C2-7740-B615-956068EA34E2}" srcOrd="0" destOrd="0" presId="urn:microsoft.com/office/officeart/2009/3/layout/HorizontalOrganizationChart"/>
    <dgm:cxn modelId="{54D9C3FB-B5B9-C448-B260-48F9E5E86048}" type="presOf" srcId="{7EC272B6-144C-0741-A222-B25236D63F9B}" destId="{37521E08-17BE-124F-ABD4-3CDD54930017}" srcOrd="0" destOrd="0" presId="urn:microsoft.com/office/officeart/2009/3/layout/HorizontalOrganizationChart"/>
    <dgm:cxn modelId="{A95584C0-C9C9-FC4F-9109-E9398F2E192B}" type="presParOf" srcId="{865FB462-B426-9542-88C6-35738F5D34E5}" destId="{AE3A59BC-9DA9-8F42-9BDC-BD36EB1E4E01}" srcOrd="0" destOrd="0" presId="urn:microsoft.com/office/officeart/2009/3/layout/HorizontalOrganizationChart"/>
    <dgm:cxn modelId="{7984323A-751E-934A-B229-714CF581CDDD}" type="presParOf" srcId="{AE3A59BC-9DA9-8F42-9BDC-BD36EB1E4E01}" destId="{8C0067EE-FB76-D140-B3FA-14ED76742CF3}" srcOrd="0" destOrd="0" presId="urn:microsoft.com/office/officeart/2009/3/layout/HorizontalOrganizationChart"/>
    <dgm:cxn modelId="{94C7A2C1-D521-8348-A08E-898486AAD1E6}" type="presParOf" srcId="{8C0067EE-FB76-D140-B3FA-14ED76742CF3}" destId="{F103043C-36BA-7A4D-8B07-3E62E89BD96C}" srcOrd="0" destOrd="0" presId="urn:microsoft.com/office/officeart/2009/3/layout/HorizontalOrganizationChart"/>
    <dgm:cxn modelId="{70F14250-88F6-B547-937C-9E5B05AEF859}" type="presParOf" srcId="{8C0067EE-FB76-D140-B3FA-14ED76742CF3}" destId="{CAE0CD64-F289-4B4A-9724-E3F1278E4AFC}" srcOrd="1" destOrd="0" presId="urn:microsoft.com/office/officeart/2009/3/layout/HorizontalOrganizationChart"/>
    <dgm:cxn modelId="{5A938A09-8EE1-4548-8912-06183D1EB48E}" type="presParOf" srcId="{AE3A59BC-9DA9-8F42-9BDC-BD36EB1E4E01}" destId="{5916A22B-C47E-2241-A15D-FB9168ADCCF3}" srcOrd="1" destOrd="0" presId="urn:microsoft.com/office/officeart/2009/3/layout/HorizontalOrganizationChart"/>
    <dgm:cxn modelId="{5AF21F32-5F25-044A-AE94-A008FEBD9A1B}" type="presParOf" srcId="{5916A22B-C47E-2241-A15D-FB9168ADCCF3}" destId="{D7BBC9AC-EB2E-2946-BF0F-5350E6C9597B}" srcOrd="0" destOrd="0" presId="urn:microsoft.com/office/officeart/2009/3/layout/HorizontalOrganizationChart"/>
    <dgm:cxn modelId="{F0A66F44-E627-A247-8764-484E95BF3FF5}" type="presParOf" srcId="{5916A22B-C47E-2241-A15D-FB9168ADCCF3}" destId="{2ED842E9-1EAF-2A4A-A78B-DCCB95EA637D}" srcOrd="1" destOrd="0" presId="urn:microsoft.com/office/officeart/2009/3/layout/HorizontalOrganizationChart"/>
    <dgm:cxn modelId="{8A514D15-092E-9944-A49C-EFA3639B1948}" type="presParOf" srcId="{2ED842E9-1EAF-2A4A-A78B-DCCB95EA637D}" destId="{1CEC5250-676F-B442-BD19-A034467939AF}" srcOrd="0" destOrd="0" presId="urn:microsoft.com/office/officeart/2009/3/layout/HorizontalOrganizationChart"/>
    <dgm:cxn modelId="{8051C814-3C06-2A42-B2DB-3C86333B3430}" type="presParOf" srcId="{1CEC5250-676F-B442-BD19-A034467939AF}" destId="{9DC653C8-ED53-5E4A-97F3-43B9A6340F4D}" srcOrd="0" destOrd="0" presId="urn:microsoft.com/office/officeart/2009/3/layout/HorizontalOrganizationChart"/>
    <dgm:cxn modelId="{B4471F12-BF37-3E4E-A831-ACACF40503CD}" type="presParOf" srcId="{1CEC5250-676F-B442-BD19-A034467939AF}" destId="{35E96124-7381-4A40-AC37-6B7AF6413C96}" srcOrd="1" destOrd="0" presId="urn:microsoft.com/office/officeart/2009/3/layout/HorizontalOrganizationChart"/>
    <dgm:cxn modelId="{70E92CFC-AD7C-864D-AA1E-F28EB09E38B3}" type="presParOf" srcId="{2ED842E9-1EAF-2A4A-A78B-DCCB95EA637D}" destId="{414C0D08-C49A-524C-BEC5-9DB1CABA5819}" srcOrd="1" destOrd="0" presId="urn:microsoft.com/office/officeart/2009/3/layout/HorizontalOrganizationChart"/>
    <dgm:cxn modelId="{E4BF373D-2C99-8E49-A0E0-DB1C69BBCA28}" type="presParOf" srcId="{2ED842E9-1EAF-2A4A-A78B-DCCB95EA637D}" destId="{23D218E7-C10C-F64C-B7D1-1E12C52DA397}" srcOrd="2" destOrd="0" presId="urn:microsoft.com/office/officeart/2009/3/layout/HorizontalOrganizationChart"/>
    <dgm:cxn modelId="{43ED58B7-D8D3-1A49-B847-5C235FD5D8B3}" type="presParOf" srcId="{5916A22B-C47E-2241-A15D-FB9168ADCCF3}" destId="{EA735AC8-7009-F749-838A-DCE2F1AAADF4}" srcOrd="2" destOrd="0" presId="urn:microsoft.com/office/officeart/2009/3/layout/HorizontalOrganizationChart"/>
    <dgm:cxn modelId="{ECCCB5FE-17D0-6740-A3E4-2C70EE5A3EE1}" type="presParOf" srcId="{5916A22B-C47E-2241-A15D-FB9168ADCCF3}" destId="{2871E5A2-285B-194C-B256-163C7F4F6DEA}" srcOrd="3" destOrd="0" presId="urn:microsoft.com/office/officeart/2009/3/layout/HorizontalOrganizationChart"/>
    <dgm:cxn modelId="{17E0D4C7-8AC3-7A4F-8BF0-A5AE426911AF}" type="presParOf" srcId="{2871E5A2-285B-194C-B256-163C7F4F6DEA}" destId="{6A8FE80B-E0D2-B64E-977D-3B73827ADE9D}" srcOrd="0" destOrd="0" presId="urn:microsoft.com/office/officeart/2009/3/layout/HorizontalOrganizationChart"/>
    <dgm:cxn modelId="{169CE8FC-4062-0E46-A1F3-CC85BF2914FD}" type="presParOf" srcId="{6A8FE80B-E0D2-B64E-977D-3B73827ADE9D}" destId="{E5BAFA81-0769-4948-B614-ABA1D379740D}" srcOrd="0" destOrd="0" presId="urn:microsoft.com/office/officeart/2009/3/layout/HorizontalOrganizationChart"/>
    <dgm:cxn modelId="{F027F6A5-93AB-2C47-8656-5B5B89A0B082}" type="presParOf" srcId="{6A8FE80B-E0D2-B64E-977D-3B73827ADE9D}" destId="{37F7C649-3BD9-3948-A4AF-F77B5962C311}" srcOrd="1" destOrd="0" presId="urn:microsoft.com/office/officeart/2009/3/layout/HorizontalOrganizationChart"/>
    <dgm:cxn modelId="{ED247FD0-C497-C94A-B5F3-A05F14AB5E66}" type="presParOf" srcId="{2871E5A2-285B-194C-B256-163C7F4F6DEA}" destId="{CBD44C97-709F-BD44-AD01-1CB24FC392D1}" srcOrd="1" destOrd="0" presId="urn:microsoft.com/office/officeart/2009/3/layout/HorizontalOrganizationChart"/>
    <dgm:cxn modelId="{37AADB38-7623-E044-A5DE-B5980C9D3543}" type="presParOf" srcId="{CBD44C97-709F-BD44-AD01-1CB24FC392D1}" destId="{052A28E1-E57C-DA4E-81A9-9E0D594EC00A}" srcOrd="0" destOrd="0" presId="urn:microsoft.com/office/officeart/2009/3/layout/HorizontalOrganizationChart"/>
    <dgm:cxn modelId="{76CDFD58-1D36-D946-BE58-BEBB7CFF063E}" type="presParOf" srcId="{CBD44C97-709F-BD44-AD01-1CB24FC392D1}" destId="{8B41DC0D-2655-3144-8018-8303E7CCA8C3}" srcOrd="1" destOrd="0" presId="urn:microsoft.com/office/officeart/2009/3/layout/HorizontalOrganizationChart"/>
    <dgm:cxn modelId="{EF8026C1-6B2E-A74E-911D-FE8AF3BDCE76}" type="presParOf" srcId="{8B41DC0D-2655-3144-8018-8303E7CCA8C3}" destId="{1A19A1C7-DE5D-3E4B-80D7-E393E650D9F0}" srcOrd="0" destOrd="0" presId="urn:microsoft.com/office/officeart/2009/3/layout/HorizontalOrganizationChart"/>
    <dgm:cxn modelId="{81930C36-42B1-E94E-B7CE-A67F8F8CB789}" type="presParOf" srcId="{1A19A1C7-DE5D-3E4B-80D7-E393E650D9F0}" destId="{0736866D-2475-CB41-B59F-DE4190677FE1}" srcOrd="0" destOrd="0" presId="urn:microsoft.com/office/officeart/2009/3/layout/HorizontalOrganizationChart"/>
    <dgm:cxn modelId="{5A9CC3B6-AD05-C14D-BE75-E110D16920E8}" type="presParOf" srcId="{1A19A1C7-DE5D-3E4B-80D7-E393E650D9F0}" destId="{ED318274-2CE4-AD45-BA7C-3A728CCC03B5}" srcOrd="1" destOrd="0" presId="urn:microsoft.com/office/officeart/2009/3/layout/HorizontalOrganizationChart"/>
    <dgm:cxn modelId="{386DE2CE-4BAC-1C47-97E8-E6D0C1F4C0C4}" type="presParOf" srcId="{8B41DC0D-2655-3144-8018-8303E7CCA8C3}" destId="{AC78D463-5F03-574F-8689-BE0F7B10FBC7}" srcOrd="1" destOrd="0" presId="urn:microsoft.com/office/officeart/2009/3/layout/HorizontalOrganizationChart"/>
    <dgm:cxn modelId="{4EC2A086-F9F9-0342-823C-9C05FECC84E1}" type="presParOf" srcId="{AC78D463-5F03-574F-8689-BE0F7B10FBC7}" destId="{D45ED5BB-E22D-034C-A778-50D908CFB75D}" srcOrd="0" destOrd="0" presId="urn:microsoft.com/office/officeart/2009/3/layout/HorizontalOrganizationChart"/>
    <dgm:cxn modelId="{6446B1CE-18F6-EB4C-912F-7F8982C4880B}" type="presParOf" srcId="{AC78D463-5F03-574F-8689-BE0F7B10FBC7}" destId="{5EB0E7D0-CB5B-D64B-8624-47D8D24D95B5}" srcOrd="1" destOrd="0" presId="urn:microsoft.com/office/officeart/2009/3/layout/HorizontalOrganizationChart"/>
    <dgm:cxn modelId="{F098E40F-1D60-FA4B-9684-47993C850A0F}" type="presParOf" srcId="{5EB0E7D0-CB5B-D64B-8624-47D8D24D95B5}" destId="{4E00C78E-A660-AB4E-8147-16D3BD838686}" srcOrd="0" destOrd="0" presId="urn:microsoft.com/office/officeart/2009/3/layout/HorizontalOrganizationChart"/>
    <dgm:cxn modelId="{071405D7-F72A-FB49-ADEB-CF1542318018}" type="presParOf" srcId="{4E00C78E-A660-AB4E-8147-16D3BD838686}" destId="{A32FC2B3-EFB9-A949-B034-E0DA8E11EC6D}" srcOrd="0" destOrd="0" presId="urn:microsoft.com/office/officeart/2009/3/layout/HorizontalOrganizationChart"/>
    <dgm:cxn modelId="{235F29E4-50A1-6649-8FEA-BE06C1ECC746}" type="presParOf" srcId="{4E00C78E-A660-AB4E-8147-16D3BD838686}" destId="{7F688860-F88A-644C-90BC-10E65EDE18C9}" srcOrd="1" destOrd="0" presId="urn:microsoft.com/office/officeart/2009/3/layout/HorizontalOrganizationChart"/>
    <dgm:cxn modelId="{167CC107-79CE-654F-85B1-92323C11E128}" type="presParOf" srcId="{5EB0E7D0-CB5B-D64B-8624-47D8D24D95B5}" destId="{78C9B16A-D7CA-D045-BB37-80B956DDF65E}" srcOrd="1" destOrd="0" presId="urn:microsoft.com/office/officeart/2009/3/layout/HorizontalOrganizationChart"/>
    <dgm:cxn modelId="{B585A5DF-5D9D-DE4E-81FD-ADD678C68226}" type="presParOf" srcId="{5EB0E7D0-CB5B-D64B-8624-47D8D24D95B5}" destId="{B0BC9D7C-466F-6644-A727-8CE326791429}" srcOrd="2" destOrd="0" presId="urn:microsoft.com/office/officeart/2009/3/layout/HorizontalOrganizationChart"/>
    <dgm:cxn modelId="{08A39C3E-F4A2-F845-BF1D-E3E4E0A9ED9A}" type="presParOf" srcId="{8B41DC0D-2655-3144-8018-8303E7CCA8C3}" destId="{AE9BACE1-0FD8-824E-AB70-30D732F6C560}" srcOrd="2" destOrd="0" presId="urn:microsoft.com/office/officeart/2009/3/layout/HorizontalOrganizationChart"/>
    <dgm:cxn modelId="{C5947CD2-0801-8449-891B-F87EAF5EF8DF}" type="presParOf" srcId="{CBD44C97-709F-BD44-AD01-1CB24FC392D1}" destId="{BCEF64FD-32B1-0746-9D7F-A97D16EE7DCA}" srcOrd="2" destOrd="0" presId="urn:microsoft.com/office/officeart/2009/3/layout/HorizontalOrganizationChart"/>
    <dgm:cxn modelId="{D3F2FB6F-EDC9-3A41-B1E6-195C8279DCEB}" type="presParOf" srcId="{CBD44C97-709F-BD44-AD01-1CB24FC392D1}" destId="{7E1DF411-6DF5-BE42-9AF5-52561A09A73F}" srcOrd="3" destOrd="0" presId="urn:microsoft.com/office/officeart/2009/3/layout/HorizontalOrganizationChart"/>
    <dgm:cxn modelId="{266C8326-3EE3-814E-B8BD-2A3C25F175F7}" type="presParOf" srcId="{7E1DF411-6DF5-BE42-9AF5-52561A09A73F}" destId="{659BBF80-0CEB-C249-A78F-39984C4352A8}" srcOrd="0" destOrd="0" presId="urn:microsoft.com/office/officeart/2009/3/layout/HorizontalOrganizationChart"/>
    <dgm:cxn modelId="{22CB1AFD-331A-B148-9739-73A9A487AAEC}" type="presParOf" srcId="{659BBF80-0CEB-C249-A78F-39984C4352A8}" destId="{37521E08-17BE-124F-ABD4-3CDD54930017}" srcOrd="0" destOrd="0" presId="urn:microsoft.com/office/officeart/2009/3/layout/HorizontalOrganizationChart"/>
    <dgm:cxn modelId="{F82E062C-46BD-EA49-A339-22F1528FF4F2}" type="presParOf" srcId="{659BBF80-0CEB-C249-A78F-39984C4352A8}" destId="{A4DEB275-5536-7E41-AB91-3BF12D8CAA5D}" srcOrd="1" destOrd="0" presId="urn:microsoft.com/office/officeart/2009/3/layout/HorizontalOrganizationChart"/>
    <dgm:cxn modelId="{9E8CE088-0158-5C4F-858C-90A31A814236}" type="presParOf" srcId="{7E1DF411-6DF5-BE42-9AF5-52561A09A73F}" destId="{17240FBD-81A6-A349-B03D-04C7FC2BC00C}" srcOrd="1" destOrd="0" presId="urn:microsoft.com/office/officeart/2009/3/layout/HorizontalOrganizationChart"/>
    <dgm:cxn modelId="{75D64633-C05B-7844-A9AB-3B07B1510C61}" type="presParOf" srcId="{17240FBD-81A6-A349-B03D-04C7FC2BC00C}" destId="{84ACBE66-C13B-1149-9CBF-62F5F6B7ADEA}" srcOrd="0" destOrd="0" presId="urn:microsoft.com/office/officeart/2009/3/layout/HorizontalOrganizationChart"/>
    <dgm:cxn modelId="{0AE5958B-25F1-D04B-90AD-888E6440E6BA}" type="presParOf" srcId="{17240FBD-81A6-A349-B03D-04C7FC2BC00C}" destId="{B22C15D8-4127-344E-8C38-6B89C23525C9}" srcOrd="1" destOrd="0" presId="urn:microsoft.com/office/officeart/2009/3/layout/HorizontalOrganizationChart"/>
    <dgm:cxn modelId="{289946FD-BD58-114D-B819-1A46FDDD6901}" type="presParOf" srcId="{B22C15D8-4127-344E-8C38-6B89C23525C9}" destId="{F98E2C1C-71F0-7645-9D40-CBF5402BD2D8}" srcOrd="0" destOrd="0" presId="urn:microsoft.com/office/officeart/2009/3/layout/HorizontalOrganizationChart"/>
    <dgm:cxn modelId="{C6533F1C-92AC-904D-8FC2-2503F079D5AF}" type="presParOf" srcId="{F98E2C1C-71F0-7645-9D40-CBF5402BD2D8}" destId="{B8A11F66-F1D7-2C46-B237-B36C11E24AF7}" srcOrd="0" destOrd="0" presId="urn:microsoft.com/office/officeart/2009/3/layout/HorizontalOrganizationChart"/>
    <dgm:cxn modelId="{2B94CF3A-2229-8542-8C01-F3874C4AA5B5}" type="presParOf" srcId="{F98E2C1C-71F0-7645-9D40-CBF5402BD2D8}" destId="{840F1A7D-2906-024C-A294-197C7F3D4744}" srcOrd="1" destOrd="0" presId="urn:microsoft.com/office/officeart/2009/3/layout/HorizontalOrganizationChart"/>
    <dgm:cxn modelId="{BF6E62DE-DCBC-F94F-AF57-F3ECE6CEDC3E}" type="presParOf" srcId="{B22C15D8-4127-344E-8C38-6B89C23525C9}" destId="{5551A3FC-38A3-1A40-A0BC-627E2A0F8074}" srcOrd="1" destOrd="0" presId="urn:microsoft.com/office/officeart/2009/3/layout/HorizontalOrganizationChart"/>
    <dgm:cxn modelId="{F01BDA48-86E3-C847-99A5-156C7EF03A9B}" type="presParOf" srcId="{B22C15D8-4127-344E-8C38-6B89C23525C9}" destId="{03361B04-8F05-E140-B606-5F64A7E65459}" srcOrd="2" destOrd="0" presId="urn:microsoft.com/office/officeart/2009/3/layout/HorizontalOrganizationChart"/>
    <dgm:cxn modelId="{9B4A3011-9BB2-B146-8270-136310A1CCE8}" type="presParOf" srcId="{17240FBD-81A6-A349-B03D-04C7FC2BC00C}" destId="{B40E7255-C8C2-7740-B615-956068EA34E2}" srcOrd="2" destOrd="0" presId="urn:microsoft.com/office/officeart/2009/3/layout/HorizontalOrganizationChart"/>
    <dgm:cxn modelId="{63A0C9CB-3797-F64B-8FC0-63D401D6E327}" type="presParOf" srcId="{17240FBD-81A6-A349-B03D-04C7FC2BC00C}" destId="{9AD3C734-C827-4D41-ACA3-C430E9735493}" srcOrd="3" destOrd="0" presId="urn:microsoft.com/office/officeart/2009/3/layout/HorizontalOrganizationChart"/>
    <dgm:cxn modelId="{DE259227-238B-554D-9CD5-5B934462A545}" type="presParOf" srcId="{9AD3C734-C827-4D41-ACA3-C430E9735493}" destId="{E7F94E71-2B25-9B4A-9C75-D7091890C598}" srcOrd="0" destOrd="0" presId="urn:microsoft.com/office/officeart/2009/3/layout/HorizontalOrganizationChart"/>
    <dgm:cxn modelId="{831372CC-DBE2-2344-B590-FD105C6F0AE6}" type="presParOf" srcId="{E7F94E71-2B25-9B4A-9C75-D7091890C598}" destId="{7393B401-DBBB-6C48-87DC-95791D9B16CE}" srcOrd="0" destOrd="0" presId="urn:microsoft.com/office/officeart/2009/3/layout/HorizontalOrganizationChart"/>
    <dgm:cxn modelId="{F613B922-E2E5-134A-9B72-48216596CC9B}" type="presParOf" srcId="{E7F94E71-2B25-9B4A-9C75-D7091890C598}" destId="{DA1545F2-0BA2-9945-909D-7D4ECECF009E}" srcOrd="1" destOrd="0" presId="urn:microsoft.com/office/officeart/2009/3/layout/HorizontalOrganizationChart"/>
    <dgm:cxn modelId="{C0C32199-7C9D-1247-A1B7-4B120C3AE45A}" type="presParOf" srcId="{9AD3C734-C827-4D41-ACA3-C430E9735493}" destId="{E0C9430F-4C8E-7E47-A8AB-CC5373C01947}" srcOrd="1" destOrd="0" presId="urn:microsoft.com/office/officeart/2009/3/layout/HorizontalOrganizationChart"/>
    <dgm:cxn modelId="{6CC1A740-918F-3640-9801-FE9ABE124BDF}" type="presParOf" srcId="{E0C9430F-4C8E-7E47-A8AB-CC5373C01947}" destId="{D88C9CE8-92CF-8044-9CB7-3C497718E26A}" srcOrd="0" destOrd="0" presId="urn:microsoft.com/office/officeart/2009/3/layout/HorizontalOrganizationChart"/>
    <dgm:cxn modelId="{B8AE1A39-2A83-6D49-BF71-F74EF92957B2}" type="presParOf" srcId="{E0C9430F-4C8E-7E47-A8AB-CC5373C01947}" destId="{752999AD-3692-F740-960B-C593E3B43B3F}" srcOrd="1" destOrd="0" presId="urn:microsoft.com/office/officeart/2009/3/layout/HorizontalOrganizationChart"/>
    <dgm:cxn modelId="{FFFD23D9-F1BC-FB46-853A-F80F595CF59F}" type="presParOf" srcId="{752999AD-3692-F740-960B-C593E3B43B3F}" destId="{32E7DB4B-64CF-D244-9AC1-5EF8D408BED2}" srcOrd="0" destOrd="0" presId="urn:microsoft.com/office/officeart/2009/3/layout/HorizontalOrganizationChart"/>
    <dgm:cxn modelId="{7D966E8A-AE03-8D4F-8495-B4EFB32AB490}" type="presParOf" srcId="{32E7DB4B-64CF-D244-9AC1-5EF8D408BED2}" destId="{48D91ECB-1632-F449-A8D7-04BB3431FD23}" srcOrd="0" destOrd="0" presId="urn:microsoft.com/office/officeart/2009/3/layout/HorizontalOrganizationChart"/>
    <dgm:cxn modelId="{BB94D7F0-9C45-F44B-83C6-3BF15CEC0469}" type="presParOf" srcId="{32E7DB4B-64CF-D244-9AC1-5EF8D408BED2}" destId="{62090254-4E53-814C-B4E2-CD7D10D2FFB4}" srcOrd="1" destOrd="0" presId="urn:microsoft.com/office/officeart/2009/3/layout/HorizontalOrganizationChart"/>
    <dgm:cxn modelId="{E0DEAB5E-D4CA-DB4B-9C42-EE358C7F229D}" type="presParOf" srcId="{752999AD-3692-F740-960B-C593E3B43B3F}" destId="{5FD09A21-FA81-BE46-AC85-CCD262E76B61}" srcOrd="1" destOrd="0" presId="urn:microsoft.com/office/officeart/2009/3/layout/HorizontalOrganizationChart"/>
    <dgm:cxn modelId="{10A39836-09DD-B540-B65B-695B16868E70}" type="presParOf" srcId="{752999AD-3692-F740-960B-C593E3B43B3F}" destId="{EE74D29F-2334-254A-AA8A-8E18E12434D3}" srcOrd="2" destOrd="0" presId="urn:microsoft.com/office/officeart/2009/3/layout/HorizontalOrganizationChart"/>
    <dgm:cxn modelId="{8451D870-C39E-2F40-B9D0-862A05EC22B8}" type="presParOf" srcId="{E0C9430F-4C8E-7E47-A8AB-CC5373C01947}" destId="{BD192C2B-827A-4349-B406-EFBBFDEDBFA8}" srcOrd="2" destOrd="0" presId="urn:microsoft.com/office/officeart/2009/3/layout/HorizontalOrganizationChart"/>
    <dgm:cxn modelId="{9B990421-9A65-224B-BEFD-6EC78DC264E4}" type="presParOf" srcId="{E0C9430F-4C8E-7E47-A8AB-CC5373C01947}" destId="{88468D9B-7447-F847-9D78-EF83BF00492D}" srcOrd="3" destOrd="0" presId="urn:microsoft.com/office/officeart/2009/3/layout/HorizontalOrganizationChart"/>
    <dgm:cxn modelId="{0AFD3085-AF7D-5847-96BD-FAEE3D5ACE20}" type="presParOf" srcId="{88468D9B-7447-F847-9D78-EF83BF00492D}" destId="{1C9FD2A0-600E-5941-A2F6-86DAB84B19F1}" srcOrd="0" destOrd="0" presId="urn:microsoft.com/office/officeart/2009/3/layout/HorizontalOrganizationChart"/>
    <dgm:cxn modelId="{038F3155-E52F-B647-8B42-F676346C8BE4}" type="presParOf" srcId="{1C9FD2A0-600E-5941-A2F6-86DAB84B19F1}" destId="{4DF0A72C-FD77-8F45-9176-8C25166772F9}" srcOrd="0" destOrd="0" presId="urn:microsoft.com/office/officeart/2009/3/layout/HorizontalOrganizationChart"/>
    <dgm:cxn modelId="{BBA2E090-031E-9F48-9510-CBBC6FBC1553}" type="presParOf" srcId="{1C9FD2A0-600E-5941-A2F6-86DAB84B19F1}" destId="{DE0AEB15-1425-C542-9984-7655CA80A812}" srcOrd="1" destOrd="0" presId="urn:microsoft.com/office/officeart/2009/3/layout/HorizontalOrganizationChart"/>
    <dgm:cxn modelId="{A6481D17-F255-4946-A84D-D7A270940E8A}" type="presParOf" srcId="{88468D9B-7447-F847-9D78-EF83BF00492D}" destId="{F7BCA90F-75DF-6048-9C7A-50C04B86B8D6}" srcOrd="1" destOrd="0" presId="urn:microsoft.com/office/officeart/2009/3/layout/HorizontalOrganizationChart"/>
    <dgm:cxn modelId="{AB9997FA-DAFA-1B47-9289-1935BCF99396}" type="presParOf" srcId="{88468D9B-7447-F847-9D78-EF83BF00492D}" destId="{28B9FC3D-7D5E-F846-8535-3B2193B502AA}" srcOrd="2" destOrd="0" presId="urn:microsoft.com/office/officeart/2009/3/layout/HorizontalOrganizationChart"/>
    <dgm:cxn modelId="{02E2D986-E5A0-014F-A7A1-6E266C371BA1}" type="presParOf" srcId="{9AD3C734-C827-4D41-ACA3-C430E9735493}" destId="{EBCD094D-D60D-8A41-A90D-97F88862992F}" srcOrd="2" destOrd="0" presId="urn:microsoft.com/office/officeart/2009/3/layout/HorizontalOrganizationChart"/>
    <dgm:cxn modelId="{12309C4A-5970-5D4D-ACE3-8558D67774F6}" type="presParOf" srcId="{7E1DF411-6DF5-BE42-9AF5-52561A09A73F}" destId="{83AF127C-712B-6847-BC70-074024566C6D}" srcOrd="2" destOrd="0" presId="urn:microsoft.com/office/officeart/2009/3/layout/HorizontalOrganizationChart"/>
    <dgm:cxn modelId="{00649FC5-D509-6D4D-9C26-EA8C6224B9D6}" type="presParOf" srcId="{2871E5A2-285B-194C-B256-163C7F4F6DEA}" destId="{ECD60AB2-790A-654F-9BE0-D4698A7DBD00}" srcOrd="2" destOrd="0" presId="urn:microsoft.com/office/officeart/2009/3/layout/HorizontalOrganizationChart"/>
    <dgm:cxn modelId="{CE5E24BC-654C-B64D-A90D-43790D846E99}" type="presParOf" srcId="{AE3A59BC-9DA9-8F42-9BDC-BD36EB1E4E01}" destId="{6ACCE396-8124-9D4C-A825-BB95375BAA8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224BD7-4FC8-9149-B93C-4D82A0A9E8CE}">
      <dsp:nvSpPr>
        <dsp:cNvPr id="0" name=""/>
        <dsp:cNvSpPr/>
      </dsp:nvSpPr>
      <dsp:spPr>
        <a:xfrm>
          <a:off x="8383804" y="4030490"/>
          <a:ext cx="429175" cy="4088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4587" y="0"/>
              </a:lnTo>
              <a:lnTo>
                <a:pt x="214587" y="408894"/>
              </a:lnTo>
              <a:lnTo>
                <a:pt x="429175" y="40889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Gill Sans MT" panose="020B0502020104020203" pitchFamily="34" charset="0"/>
            <a:ea typeface="+mj-ea"/>
          </a:endParaRPr>
        </a:p>
      </dsp:txBody>
      <dsp:txXfrm>
        <a:off x="8583572" y="4220117"/>
        <a:ext cx="29638" cy="29638"/>
      </dsp:txXfrm>
    </dsp:sp>
    <dsp:sp modelId="{15C92CD4-C825-5541-B37B-6CDFC6608051}">
      <dsp:nvSpPr>
        <dsp:cNvPr id="0" name=""/>
        <dsp:cNvSpPr/>
      </dsp:nvSpPr>
      <dsp:spPr>
        <a:xfrm>
          <a:off x="8383804" y="3621596"/>
          <a:ext cx="429175" cy="408894"/>
        </a:xfrm>
        <a:custGeom>
          <a:avLst/>
          <a:gdLst/>
          <a:ahLst/>
          <a:cxnLst/>
          <a:rect l="0" t="0" r="0" b="0"/>
          <a:pathLst>
            <a:path>
              <a:moveTo>
                <a:pt x="0" y="408894"/>
              </a:moveTo>
              <a:lnTo>
                <a:pt x="214587" y="408894"/>
              </a:lnTo>
              <a:lnTo>
                <a:pt x="214587" y="0"/>
              </a:lnTo>
              <a:lnTo>
                <a:pt x="429175" y="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Gill Sans MT" panose="020B0502020104020203" pitchFamily="34" charset="0"/>
            <a:ea typeface="+mj-ea"/>
          </a:endParaRPr>
        </a:p>
      </dsp:txBody>
      <dsp:txXfrm>
        <a:off x="8583572" y="3811223"/>
        <a:ext cx="29638" cy="29638"/>
      </dsp:txXfrm>
    </dsp:sp>
    <dsp:sp modelId="{63EF8395-35CB-504F-A504-A1F4A2EFD89C}">
      <dsp:nvSpPr>
        <dsp:cNvPr id="0" name=""/>
        <dsp:cNvSpPr/>
      </dsp:nvSpPr>
      <dsp:spPr>
        <a:xfrm>
          <a:off x="5808752" y="3212702"/>
          <a:ext cx="429175" cy="8177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4587" y="0"/>
              </a:lnTo>
              <a:lnTo>
                <a:pt x="214587" y="817788"/>
              </a:lnTo>
              <a:lnTo>
                <a:pt x="429175" y="817788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Gill Sans MT" panose="020B0502020104020203" pitchFamily="34" charset="0"/>
            <a:ea typeface="+mj-ea"/>
          </a:endParaRPr>
        </a:p>
      </dsp:txBody>
      <dsp:txXfrm>
        <a:off x="6000251" y="3598507"/>
        <a:ext cx="46178" cy="46178"/>
      </dsp:txXfrm>
    </dsp:sp>
    <dsp:sp modelId="{437D0CE8-8D28-9542-B33F-7F0A666D7F84}">
      <dsp:nvSpPr>
        <dsp:cNvPr id="0" name=""/>
        <dsp:cNvSpPr/>
      </dsp:nvSpPr>
      <dsp:spPr>
        <a:xfrm>
          <a:off x="5808752" y="3166982"/>
          <a:ext cx="4291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9175" y="4572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Gill Sans MT" panose="020B0502020104020203" pitchFamily="34" charset="0"/>
            <a:ea typeface="+mj-ea"/>
          </a:endParaRPr>
        </a:p>
      </dsp:txBody>
      <dsp:txXfrm>
        <a:off x="6012610" y="3201972"/>
        <a:ext cx="21458" cy="21458"/>
      </dsp:txXfrm>
    </dsp:sp>
    <dsp:sp modelId="{1AC34B92-D3C9-904D-9DB8-1F8C4C6BD8D6}">
      <dsp:nvSpPr>
        <dsp:cNvPr id="0" name=""/>
        <dsp:cNvSpPr/>
      </dsp:nvSpPr>
      <dsp:spPr>
        <a:xfrm>
          <a:off x="5808752" y="2394913"/>
          <a:ext cx="429175" cy="817788"/>
        </a:xfrm>
        <a:custGeom>
          <a:avLst/>
          <a:gdLst/>
          <a:ahLst/>
          <a:cxnLst/>
          <a:rect l="0" t="0" r="0" b="0"/>
          <a:pathLst>
            <a:path>
              <a:moveTo>
                <a:pt x="0" y="817788"/>
              </a:moveTo>
              <a:lnTo>
                <a:pt x="214587" y="817788"/>
              </a:lnTo>
              <a:lnTo>
                <a:pt x="214587" y="0"/>
              </a:lnTo>
              <a:lnTo>
                <a:pt x="429175" y="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Gill Sans MT" panose="020B0502020104020203" pitchFamily="34" charset="0"/>
            <a:ea typeface="+mj-ea"/>
          </a:endParaRPr>
        </a:p>
      </dsp:txBody>
      <dsp:txXfrm>
        <a:off x="6000251" y="2780718"/>
        <a:ext cx="46178" cy="46178"/>
      </dsp:txXfrm>
    </dsp:sp>
    <dsp:sp modelId="{6D2DFF71-8203-4741-AB28-F3C5E62900CB}">
      <dsp:nvSpPr>
        <dsp:cNvPr id="0" name=""/>
        <dsp:cNvSpPr/>
      </dsp:nvSpPr>
      <dsp:spPr>
        <a:xfrm>
          <a:off x="3233701" y="2190466"/>
          <a:ext cx="429175" cy="10222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4587" y="0"/>
              </a:lnTo>
              <a:lnTo>
                <a:pt x="214587" y="1022235"/>
              </a:lnTo>
              <a:lnTo>
                <a:pt x="429175" y="1022235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Gill Sans MT" panose="020B0502020104020203" pitchFamily="34" charset="0"/>
            <a:ea typeface="+mj-ea"/>
          </a:endParaRPr>
        </a:p>
      </dsp:txBody>
      <dsp:txXfrm>
        <a:off x="3420572" y="2673867"/>
        <a:ext cx="55433" cy="55433"/>
      </dsp:txXfrm>
    </dsp:sp>
    <dsp:sp modelId="{A3C40E63-D5E4-0E46-B01A-2A141438DFCB}">
      <dsp:nvSpPr>
        <dsp:cNvPr id="0" name=""/>
        <dsp:cNvSpPr/>
      </dsp:nvSpPr>
      <dsp:spPr>
        <a:xfrm>
          <a:off x="5808752" y="1168231"/>
          <a:ext cx="429175" cy="4088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4587" y="0"/>
              </a:lnTo>
              <a:lnTo>
                <a:pt x="214587" y="408894"/>
              </a:lnTo>
              <a:lnTo>
                <a:pt x="429175" y="40889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Gill Sans MT" panose="020B0502020104020203" pitchFamily="34" charset="0"/>
            <a:ea typeface="+mj-ea"/>
          </a:endParaRPr>
        </a:p>
      </dsp:txBody>
      <dsp:txXfrm>
        <a:off x="6008520" y="1357859"/>
        <a:ext cx="29638" cy="29638"/>
      </dsp:txXfrm>
    </dsp:sp>
    <dsp:sp modelId="{ADECCF85-5864-0641-8B52-FF8E36243545}">
      <dsp:nvSpPr>
        <dsp:cNvPr id="0" name=""/>
        <dsp:cNvSpPr/>
      </dsp:nvSpPr>
      <dsp:spPr>
        <a:xfrm>
          <a:off x="5808752" y="759337"/>
          <a:ext cx="429175" cy="408894"/>
        </a:xfrm>
        <a:custGeom>
          <a:avLst/>
          <a:gdLst/>
          <a:ahLst/>
          <a:cxnLst/>
          <a:rect l="0" t="0" r="0" b="0"/>
          <a:pathLst>
            <a:path>
              <a:moveTo>
                <a:pt x="0" y="408894"/>
              </a:moveTo>
              <a:lnTo>
                <a:pt x="214587" y="408894"/>
              </a:lnTo>
              <a:lnTo>
                <a:pt x="214587" y="0"/>
              </a:lnTo>
              <a:lnTo>
                <a:pt x="429175" y="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Gill Sans MT" panose="020B0502020104020203" pitchFamily="34" charset="0"/>
            <a:ea typeface="+mj-ea"/>
          </a:endParaRPr>
        </a:p>
      </dsp:txBody>
      <dsp:txXfrm>
        <a:off x="6008520" y="948965"/>
        <a:ext cx="29638" cy="29638"/>
      </dsp:txXfrm>
    </dsp:sp>
    <dsp:sp modelId="{8A46F299-3FF4-9B4B-875C-2FF537BD4089}">
      <dsp:nvSpPr>
        <dsp:cNvPr id="0" name=""/>
        <dsp:cNvSpPr/>
      </dsp:nvSpPr>
      <dsp:spPr>
        <a:xfrm>
          <a:off x="3233701" y="1168231"/>
          <a:ext cx="429175" cy="1022235"/>
        </a:xfrm>
        <a:custGeom>
          <a:avLst/>
          <a:gdLst/>
          <a:ahLst/>
          <a:cxnLst/>
          <a:rect l="0" t="0" r="0" b="0"/>
          <a:pathLst>
            <a:path>
              <a:moveTo>
                <a:pt x="0" y="1022235"/>
              </a:moveTo>
              <a:lnTo>
                <a:pt x="214587" y="1022235"/>
              </a:lnTo>
              <a:lnTo>
                <a:pt x="214587" y="0"/>
              </a:lnTo>
              <a:lnTo>
                <a:pt x="429175" y="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Gill Sans MT" panose="020B0502020104020203" pitchFamily="34" charset="0"/>
            <a:ea typeface="+mj-ea"/>
          </a:endParaRPr>
        </a:p>
      </dsp:txBody>
      <dsp:txXfrm>
        <a:off x="3420572" y="1651632"/>
        <a:ext cx="55433" cy="55433"/>
      </dsp:txXfrm>
    </dsp:sp>
    <dsp:sp modelId="{35D4357E-3A60-0A48-A2FC-48F959FDEE88}">
      <dsp:nvSpPr>
        <dsp:cNvPr id="0" name=""/>
        <dsp:cNvSpPr/>
      </dsp:nvSpPr>
      <dsp:spPr>
        <a:xfrm>
          <a:off x="658650" y="1372678"/>
          <a:ext cx="429175" cy="8177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4587" y="0"/>
              </a:lnTo>
              <a:lnTo>
                <a:pt x="214587" y="817788"/>
              </a:lnTo>
              <a:lnTo>
                <a:pt x="429175" y="817788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Gill Sans MT" panose="020B0502020104020203" pitchFamily="34" charset="0"/>
            <a:ea typeface="+mj-ea"/>
          </a:endParaRPr>
        </a:p>
      </dsp:txBody>
      <dsp:txXfrm>
        <a:off x="850148" y="1758483"/>
        <a:ext cx="46178" cy="46178"/>
      </dsp:txXfrm>
    </dsp:sp>
    <dsp:sp modelId="{6FDA166F-D097-C146-837E-D12683617BC4}">
      <dsp:nvSpPr>
        <dsp:cNvPr id="0" name=""/>
        <dsp:cNvSpPr/>
      </dsp:nvSpPr>
      <dsp:spPr>
        <a:xfrm>
          <a:off x="658650" y="1326958"/>
          <a:ext cx="4291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9175" y="4572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Gill Sans MT" panose="020B0502020104020203" pitchFamily="34" charset="0"/>
            <a:ea typeface="+mj-ea"/>
          </a:endParaRPr>
        </a:p>
      </dsp:txBody>
      <dsp:txXfrm>
        <a:off x="862508" y="1361949"/>
        <a:ext cx="21458" cy="21458"/>
      </dsp:txXfrm>
    </dsp:sp>
    <dsp:sp modelId="{9B8F81C7-CEB1-CB44-81A8-D51209947F59}">
      <dsp:nvSpPr>
        <dsp:cNvPr id="0" name=""/>
        <dsp:cNvSpPr/>
      </dsp:nvSpPr>
      <dsp:spPr>
        <a:xfrm>
          <a:off x="658650" y="554890"/>
          <a:ext cx="429175" cy="817788"/>
        </a:xfrm>
        <a:custGeom>
          <a:avLst/>
          <a:gdLst/>
          <a:ahLst/>
          <a:cxnLst/>
          <a:rect l="0" t="0" r="0" b="0"/>
          <a:pathLst>
            <a:path>
              <a:moveTo>
                <a:pt x="0" y="817788"/>
              </a:moveTo>
              <a:lnTo>
                <a:pt x="214587" y="817788"/>
              </a:lnTo>
              <a:lnTo>
                <a:pt x="214587" y="0"/>
              </a:lnTo>
              <a:lnTo>
                <a:pt x="429175" y="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Gill Sans MT" panose="020B0502020104020203" pitchFamily="34" charset="0"/>
            <a:ea typeface="+mj-ea"/>
          </a:endParaRPr>
        </a:p>
      </dsp:txBody>
      <dsp:txXfrm>
        <a:off x="850148" y="940695"/>
        <a:ext cx="46178" cy="46178"/>
      </dsp:txXfrm>
    </dsp:sp>
    <dsp:sp modelId="{6745ADA0-8068-C64E-9CE6-AE0738B86DCF}">
      <dsp:nvSpPr>
        <dsp:cNvPr id="0" name=""/>
        <dsp:cNvSpPr/>
      </dsp:nvSpPr>
      <dsp:spPr>
        <a:xfrm rot="16200000">
          <a:off x="-746843" y="1045563"/>
          <a:ext cx="2156756" cy="6542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Gill Sans MT" panose="020B0502020104020203" pitchFamily="34" charset="0"/>
              <a:ea typeface="+mj-ea"/>
            </a:rPr>
            <a:t>存储介质</a:t>
          </a:r>
        </a:p>
      </dsp:txBody>
      <dsp:txXfrm>
        <a:off x="-746843" y="1045563"/>
        <a:ext cx="2156756" cy="654230"/>
      </dsp:txXfrm>
    </dsp:sp>
    <dsp:sp modelId="{A647B36A-9C0A-AB46-B559-4B70B4A22D69}">
      <dsp:nvSpPr>
        <dsp:cNvPr id="0" name=""/>
        <dsp:cNvSpPr/>
      </dsp:nvSpPr>
      <dsp:spPr>
        <a:xfrm>
          <a:off x="1087825" y="227775"/>
          <a:ext cx="2145876" cy="65423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Gill Sans MT" panose="020B0502020104020203" pitchFamily="34" charset="0"/>
              <a:ea typeface="+mj-ea"/>
            </a:rPr>
            <a:t>磁盘存储</a:t>
          </a:r>
        </a:p>
      </dsp:txBody>
      <dsp:txXfrm>
        <a:off x="1087825" y="227775"/>
        <a:ext cx="2145876" cy="654230"/>
      </dsp:txXfrm>
    </dsp:sp>
    <dsp:sp modelId="{D74F4496-C0D5-0945-8E96-E60C89DD9549}">
      <dsp:nvSpPr>
        <dsp:cNvPr id="0" name=""/>
        <dsp:cNvSpPr/>
      </dsp:nvSpPr>
      <dsp:spPr>
        <a:xfrm>
          <a:off x="1087825" y="1045563"/>
          <a:ext cx="2145876" cy="65423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Gill Sans MT" panose="020B0502020104020203" pitchFamily="34" charset="0"/>
              <a:ea typeface="+mj-ea"/>
            </a:rPr>
            <a:t>光学存储</a:t>
          </a:r>
        </a:p>
      </dsp:txBody>
      <dsp:txXfrm>
        <a:off x="1087825" y="1045563"/>
        <a:ext cx="2145876" cy="654230"/>
      </dsp:txXfrm>
    </dsp:sp>
    <dsp:sp modelId="{24DD8D07-D2C5-A944-B37D-EEF56EE24C98}">
      <dsp:nvSpPr>
        <dsp:cNvPr id="0" name=""/>
        <dsp:cNvSpPr/>
      </dsp:nvSpPr>
      <dsp:spPr>
        <a:xfrm>
          <a:off x="1087825" y="1863351"/>
          <a:ext cx="2145876" cy="65423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Gill Sans MT" panose="020B0502020104020203" pitchFamily="34" charset="0"/>
              <a:ea typeface="+mj-ea"/>
            </a:rPr>
            <a:t>半导体存储</a:t>
          </a:r>
        </a:p>
      </dsp:txBody>
      <dsp:txXfrm>
        <a:off x="1087825" y="1863351"/>
        <a:ext cx="2145876" cy="654230"/>
      </dsp:txXfrm>
    </dsp:sp>
    <dsp:sp modelId="{A304A876-10F3-2544-90E2-008131F56A8B}">
      <dsp:nvSpPr>
        <dsp:cNvPr id="0" name=""/>
        <dsp:cNvSpPr/>
      </dsp:nvSpPr>
      <dsp:spPr>
        <a:xfrm>
          <a:off x="3662876" y="841116"/>
          <a:ext cx="2145876" cy="65423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Gill Sans MT" panose="020B0502020104020203" pitchFamily="34" charset="0"/>
              <a:ea typeface="+mj-ea"/>
            </a:rPr>
            <a:t>易失性存储器</a:t>
          </a:r>
          <a:endParaRPr lang="en-US" altLang="zh-CN" sz="1500" kern="1200" dirty="0">
            <a:latin typeface="Gill Sans MT" panose="020B0502020104020203" pitchFamily="34" charset="0"/>
            <a:ea typeface="+mj-ea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>
              <a:latin typeface="Gill Sans MT" panose="020B0502020104020203" pitchFamily="34" charset="0"/>
              <a:ea typeface="+mj-ea"/>
            </a:rPr>
            <a:t>Volatile</a:t>
          </a:r>
          <a:r>
            <a:rPr lang="zh-CN" altLang="en-US" sz="1500" kern="1200" dirty="0">
              <a:latin typeface="Gill Sans MT" panose="020B0502020104020203" pitchFamily="34" charset="0"/>
              <a:ea typeface="+mj-ea"/>
            </a:rPr>
            <a:t> </a:t>
          </a:r>
          <a:r>
            <a:rPr lang="en-US" altLang="zh-CN" sz="1500" kern="1200" dirty="0">
              <a:latin typeface="Gill Sans MT" panose="020B0502020104020203" pitchFamily="34" charset="0"/>
              <a:ea typeface="+mj-ea"/>
            </a:rPr>
            <a:t>Memory</a:t>
          </a:r>
          <a:endParaRPr lang="zh-CN" altLang="en-US" sz="1500" kern="1200" dirty="0">
            <a:latin typeface="Gill Sans MT" panose="020B0502020104020203" pitchFamily="34" charset="0"/>
            <a:ea typeface="+mj-ea"/>
          </a:endParaRPr>
        </a:p>
      </dsp:txBody>
      <dsp:txXfrm>
        <a:off x="3662876" y="841116"/>
        <a:ext cx="2145876" cy="654230"/>
      </dsp:txXfrm>
    </dsp:sp>
    <dsp:sp modelId="{8C374B10-632F-1149-A150-1A079DCA99F1}">
      <dsp:nvSpPr>
        <dsp:cNvPr id="0" name=""/>
        <dsp:cNvSpPr/>
      </dsp:nvSpPr>
      <dsp:spPr>
        <a:xfrm>
          <a:off x="6237927" y="432222"/>
          <a:ext cx="2145876" cy="65423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Gill Sans MT" panose="020B0502020104020203" pitchFamily="34" charset="0"/>
              <a:ea typeface="+mj-ea"/>
            </a:rPr>
            <a:t>动态随机存储 </a:t>
          </a:r>
          <a:r>
            <a:rPr lang="en-US" altLang="zh-CN" sz="1500" kern="1200" dirty="0">
              <a:latin typeface="Gill Sans MT" panose="020B0502020104020203" pitchFamily="34" charset="0"/>
              <a:ea typeface="+mj-ea"/>
            </a:rPr>
            <a:t>DRAM</a:t>
          </a:r>
          <a:endParaRPr lang="zh-CN" altLang="en-US" sz="1500" kern="1200" dirty="0">
            <a:latin typeface="Gill Sans MT" panose="020B0502020104020203" pitchFamily="34" charset="0"/>
            <a:ea typeface="+mj-ea"/>
          </a:endParaRPr>
        </a:p>
      </dsp:txBody>
      <dsp:txXfrm>
        <a:off x="6237927" y="432222"/>
        <a:ext cx="2145876" cy="654230"/>
      </dsp:txXfrm>
    </dsp:sp>
    <dsp:sp modelId="{067CE5B6-BE6A-8244-AB49-1947C034B1D1}">
      <dsp:nvSpPr>
        <dsp:cNvPr id="0" name=""/>
        <dsp:cNvSpPr/>
      </dsp:nvSpPr>
      <dsp:spPr>
        <a:xfrm>
          <a:off x="6237927" y="1250010"/>
          <a:ext cx="2145876" cy="65423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Gill Sans MT" panose="020B0502020104020203" pitchFamily="34" charset="0"/>
              <a:ea typeface="+mj-ea"/>
            </a:rPr>
            <a:t>静态随机存储 </a:t>
          </a:r>
          <a:r>
            <a:rPr lang="en-US" altLang="zh-CN" sz="1500" kern="1200" dirty="0">
              <a:latin typeface="Gill Sans MT" panose="020B0502020104020203" pitchFamily="34" charset="0"/>
              <a:ea typeface="+mj-ea"/>
            </a:rPr>
            <a:t>SRAM</a:t>
          </a:r>
          <a:endParaRPr lang="zh-CN" altLang="en-US" sz="1500" kern="1200" dirty="0">
            <a:latin typeface="Gill Sans MT" panose="020B0502020104020203" pitchFamily="34" charset="0"/>
            <a:ea typeface="+mj-ea"/>
          </a:endParaRPr>
        </a:p>
      </dsp:txBody>
      <dsp:txXfrm>
        <a:off x="6237927" y="1250010"/>
        <a:ext cx="2145876" cy="654230"/>
      </dsp:txXfrm>
    </dsp:sp>
    <dsp:sp modelId="{6B2FC487-2CF9-2C43-BD61-3F6238445D00}">
      <dsp:nvSpPr>
        <dsp:cNvPr id="0" name=""/>
        <dsp:cNvSpPr/>
      </dsp:nvSpPr>
      <dsp:spPr>
        <a:xfrm>
          <a:off x="3662876" y="2885586"/>
          <a:ext cx="2145876" cy="65423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Gill Sans MT" panose="020B0502020104020203" pitchFamily="34" charset="0"/>
              <a:ea typeface="+mj-ea"/>
            </a:rPr>
            <a:t>非易失性存储器</a:t>
          </a:r>
          <a:endParaRPr lang="en-US" altLang="zh-CN" sz="1500" kern="1200" dirty="0">
            <a:latin typeface="Gill Sans MT" panose="020B0502020104020203" pitchFamily="34" charset="0"/>
            <a:ea typeface="+mj-ea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>
              <a:latin typeface="Gill Sans MT" panose="020B0502020104020203" pitchFamily="34" charset="0"/>
              <a:ea typeface="+mj-ea"/>
            </a:rPr>
            <a:t>None-volatile</a:t>
          </a:r>
          <a:r>
            <a:rPr lang="zh-CN" altLang="en-US" sz="1500" kern="1200" dirty="0">
              <a:latin typeface="Gill Sans MT" panose="020B0502020104020203" pitchFamily="34" charset="0"/>
              <a:ea typeface="+mj-ea"/>
            </a:rPr>
            <a:t> </a:t>
          </a:r>
          <a:r>
            <a:rPr lang="en-US" altLang="zh-CN" sz="1500" kern="1200" dirty="0">
              <a:latin typeface="Gill Sans MT" panose="020B0502020104020203" pitchFamily="34" charset="0"/>
              <a:ea typeface="+mj-ea"/>
            </a:rPr>
            <a:t>Memory</a:t>
          </a:r>
          <a:endParaRPr lang="zh-CN" altLang="en-US" sz="1500" kern="1200" dirty="0">
            <a:latin typeface="Gill Sans MT" panose="020B0502020104020203" pitchFamily="34" charset="0"/>
            <a:ea typeface="+mj-ea"/>
          </a:endParaRPr>
        </a:p>
      </dsp:txBody>
      <dsp:txXfrm>
        <a:off x="3662876" y="2885586"/>
        <a:ext cx="2145876" cy="654230"/>
      </dsp:txXfrm>
    </dsp:sp>
    <dsp:sp modelId="{D6BBA501-3920-C548-B43F-413D73BEFF70}">
      <dsp:nvSpPr>
        <dsp:cNvPr id="0" name=""/>
        <dsp:cNvSpPr/>
      </dsp:nvSpPr>
      <dsp:spPr>
        <a:xfrm>
          <a:off x="6237927" y="2067798"/>
          <a:ext cx="2145876" cy="65423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>
              <a:latin typeface="Gill Sans MT" panose="020B0502020104020203" pitchFamily="34" charset="0"/>
              <a:ea typeface="+mj-ea"/>
            </a:rPr>
            <a:t>Mask</a:t>
          </a:r>
          <a:r>
            <a:rPr lang="zh-CN" altLang="en-US" sz="1500" kern="1200" dirty="0">
              <a:latin typeface="Gill Sans MT" panose="020B0502020104020203" pitchFamily="34" charset="0"/>
              <a:ea typeface="+mj-ea"/>
            </a:rPr>
            <a:t> </a:t>
          </a:r>
          <a:r>
            <a:rPr lang="en-US" altLang="zh-CN" sz="1500" kern="1200" dirty="0">
              <a:latin typeface="Gill Sans MT" panose="020B0502020104020203" pitchFamily="34" charset="0"/>
              <a:ea typeface="+mj-ea"/>
            </a:rPr>
            <a:t>ROM</a:t>
          </a:r>
          <a:endParaRPr lang="zh-CN" altLang="en-US" sz="1500" kern="1200" dirty="0">
            <a:latin typeface="Gill Sans MT" panose="020B0502020104020203" pitchFamily="34" charset="0"/>
            <a:ea typeface="+mj-ea"/>
          </a:endParaRPr>
        </a:p>
      </dsp:txBody>
      <dsp:txXfrm>
        <a:off x="6237927" y="2067798"/>
        <a:ext cx="2145876" cy="654230"/>
      </dsp:txXfrm>
    </dsp:sp>
    <dsp:sp modelId="{8603471D-157A-6A4C-9DB4-C126E906B5CB}">
      <dsp:nvSpPr>
        <dsp:cNvPr id="0" name=""/>
        <dsp:cNvSpPr/>
      </dsp:nvSpPr>
      <dsp:spPr>
        <a:xfrm>
          <a:off x="6237927" y="2885586"/>
          <a:ext cx="2145876" cy="65423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>
              <a:latin typeface="Gill Sans MT" panose="020B0502020104020203" pitchFamily="34" charset="0"/>
              <a:ea typeface="+mj-ea"/>
            </a:rPr>
            <a:t>PROM</a:t>
          </a:r>
          <a:r>
            <a:rPr lang="zh-CN" altLang="en-US" sz="1500" kern="1200" dirty="0">
              <a:latin typeface="Gill Sans MT" panose="020B0502020104020203" pitchFamily="34" charset="0"/>
              <a:ea typeface="+mj-ea"/>
            </a:rPr>
            <a:t>（</a:t>
          </a:r>
          <a:r>
            <a:rPr lang="en-US" altLang="zh-CN" sz="1500" kern="1200" dirty="0">
              <a:latin typeface="Gill Sans MT" panose="020B0502020104020203" pitchFamily="34" charset="0"/>
              <a:ea typeface="+mj-ea"/>
            </a:rPr>
            <a:t>EPROM/EEPROM</a:t>
          </a:r>
          <a:r>
            <a:rPr lang="zh-CN" altLang="en-US" sz="1500" kern="1200" dirty="0">
              <a:latin typeface="Gill Sans MT" panose="020B0502020104020203" pitchFamily="34" charset="0"/>
              <a:ea typeface="+mj-ea"/>
            </a:rPr>
            <a:t>）</a:t>
          </a:r>
        </a:p>
      </dsp:txBody>
      <dsp:txXfrm>
        <a:off x="6237927" y="2885586"/>
        <a:ext cx="2145876" cy="654230"/>
      </dsp:txXfrm>
    </dsp:sp>
    <dsp:sp modelId="{92E70C95-4D43-9249-9200-1939B75A5DC1}">
      <dsp:nvSpPr>
        <dsp:cNvPr id="0" name=""/>
        <dsp:cNvSpPr/>
      </dsp:nvSpPr>
      <dsp:spPr>
        <a:xfrm>
          <a:off x="6237927" y="3703375"/>
          <a:ext cx="2145876" cy="65423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>
              <a:latin typeface="Gill Sans MT" panose="020B0502020104020203" pitchFamily="34" charset="0"/>
              <a:ea typeface="+mj-ea"/>
            </a:rPr>
            <a:t>Flash</a:t>
          </a:r>
          <a:r>
            <a:rPr lang="zh-CN" altLang="en-US" sz="1500" kern="1200" dirty="0">
              <a:latin typeface="Gill Sans MT" panose="020B0502020104020203" pitchFamily="34" charset="0"/>
              <a:ea typeface="+mj-ea"/>
            </a:rPr>
            <a:t> </a:t>
          </a:r>
          <a:r>
            <a:rPr lang="en-US" altLang="zh-CN" sz="1500" kern="1200" dirty="0">
              <a:latin typeface="Gill Sans MT" panose="020B0502020104020203" pitchFamily="34" charset="0"/>
              <a:ea typeface="+mj-ea"/>
            </a:rPr>
            <a:t>Memory</a:t>
          </a:r>
          <a:endParaRPr lang="zh-CN" altLang="en-US" sz="1500" kern="1200" dirty="0">
            <a:latin typeface="Gill Sans MT" panose="020B0502020104020203" pitchFamily="34" charset="0"/>
            <a:ea typeface="+mj-ea"/>
          </a:endParaRPr>
        </a:p>
      </dsp:txBody>
      <dsp:txXfrm>
        <a:off x="6237927" y="3703375"/>
        <a:ext cx="2145876" cy="654230"/>
      </dsp:txXfrm>
    </dsp:sp>
    <dsp:sp modelId="{F7F754AB-43EC-BC4A-A340-43B289CA73E6}">
      <dsp:nvSpPr>
        <dsp:cNvPr id="0" name=""/>
        <dsp:cNvSpPr/>
      </dsp:nvSpPr>
      <dsp:spPr>
        <a:xfrm>
          <a:off x="8812979" y="3294480"/>
          <a:ext cx="2145876" cy="65423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>
              <a:latin typeface="Gill Sans MT" panose="020B0502020104020203" pitchFamily="34" charset="0"/>
              <a:ea typeface="+mj-ea"/>
            </a:rPr>
            <a:t>NAND</a:t>
          </a:r>
          <a:r>
            <a:rPr lang="zh-CN" altLang="en-US" sz="1500" kern="1200" dirty="0">
              <a:latin typeface="Gill Sans MT" panose="020B0502020104020203" pitchFamily="34" charset="0"/>
              <a:ea typeface="+mj-ea"/>
            </a:rPr>
            <a:t> </a:t>
          </a:r>
          <a:r>
            <a:rPr lang="en-US" altLang="zh-CN" sz="1500" kern="1200" dirty="0">
              <a:latin typeface="Gill Sans MT" panose="020B0502020104020203" pitchFamily="34" charset="0"/>
              <a:ea typeface="+mj-ea"/>
            </a:rPr>
            <a:t>Flash</a:t>
          </a:r>
          <a:endParaRPr lang="zh-CN" altLang="en-US" sz="1500" kern="1200" dirty="0">
            <a:latin typeface="Gill Sans MT" panose="020B0502020104020203" pitchFamily="34" charset="0"/>
            <a:ea typeface="+mj-ea"/>
          </a:endParaRPr>
        </a:p>
      </dsp:txBody>
      <dsp:txXfrm>
        <a:off x="8812979" y="3294480"/>
        <a:ext cx="2145876" cy="654230"/>
      </dsp:txXfrm>
    </dsp:sp>
    <dsp:sp modelId="{17341FC1-FAD6-BD48-9F1A-AFE032A7CA7C}">
      <dsp:nvSpPr>
        <dsp:cNvPr id="0" name=""/>
        <dsp:cNvSpPr/>
      </dsp:nvSpPr>
      <dsp:spPr>
        <a:xfrm>
          <a:off x="8812979" y="4112269"/>
          <a:ext cx="2145876" cy="65423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>
              <a:latin typeface="Gill Sans MT" panose="020B0502020104020203" pitchFamily="34" charset="0"/>
              <a:ea typeface="+mj-ea"/>
            </a:rPr>
            <a:t>NOR</a:t>
          </a:r>
          <a:r>
            <a:rPr lang="zh-CN" altLang="en-US" sz="1500" kern="1200" dirty="0">
              <a:latin typeface="Gill Sans MT" panose="020B0502020104020203" pitchFamily="34" charset="0"/>
              <a:ea typeface="+mj-ea"/>
            </a:rPr>
            <a:t> </a:t>
          </a:r>
          <a:r>
            <a:rPr lang="en-US" altLang="zh-CN" sz="1500" kern="1200" dirty="0">
              <a:latin typeface="Gill Sans MT" panose="020B0502020104020203" pitchFamily="34" charset="0"/>
              <a:ea typeface="+mj-ea"/>
            </a:rPr>
            <a:t>Flash</a:t>
          </a:r>
          <a:endParaRPr lang="zh-CN" altLang="en-US" sz="1500" kern="1200" dirty="0">
            <a:latin typeface="Gill Sans MT" panose="020B0502020104020203" pitchFamily="34" charset="0"/>
            <a:ea typeface="+mj-ea"/>
          </a:endParaRPr>
        </a:p>
      </dsp:txBody>
      <dsp:txXfrm>
        <a:off x="8812979" y="4112269"/>
        <a:ext cx="2145876" cy="6542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192C2B-827A-4349-B406-EFBBFDEDBFA8}">
      <dsp:nvSpPr>
        <dsp:cNvPr id="0" name=""/>
        <dsp:cNvSpPr/>
      </dsp:nvSpPr>
      <dsp:spPr>
        <a:xfrm>
          <a:off x="8268148" y="3340553"/>
          <a:ext cx="448327" cy="4819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4163" y="0"/>
              </a:lnTo>
              <a:lnTo>
                <a:pt x="224163" y="481951"/>
              </a:lnTo>
              <a:lnTo>
                <a:pt x="448327" y="48195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8C9CE8-92CF-8044-9CB7-3C497718E26A}">
      <dsp:nvSpPr>
        <dsp:cNvPr id="0" name=""/>
        <dsp:cNvSpPr/>
      </dsp:nvSpPr>
      <dsp:spPr>
        <a:xfrm>
          <a:off x="8268148" y="2858601"/>
          <a:ext cx="448327" cy="481951"/>
        </a:xfrm>
        <a:custGeom>
          <a:avLst/>
          <a:gdLst/>
          <a:ahLst/>
          <a:cxnLst/>
          <a:rect l="0" t="0" r="0" b="0"/>
          <a:pathLst>
            <a:path>
              <a:moveTo>
                <a:pt x="0" y="481951"/>
              </a:moveTo>
              <a:lnTo>
                <a:pt x="224163" y="481951"/>
              </a:lnTo>
              <a:lnTo>
                <a:pt x="224163" y="0"/>
              </a:lnTo>
              <a:lnTo>
                <a:pt x="448327" y="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0E7255-C8C2-7740-B615-956068EA34E2}">
      <dsp:nvSpPr>
        <dsp:cNvPr id="0" name=""/>
        <dsp:cNvSpPr/>
      </dsp:nvSpPr>
      <dsp:spPr>
        <a:xfrm>
          <a:off x="5578184" y="2858601"/>
          <a:ext cx="448327" cy="4819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4163" y="0"/>
              </a:lnTo>
              <a:lnTo>
                <a:pt x="224163" y="481951"/>
              </a:lnTo>
              <a:lnTo>
                <a:pt x="448327" y="48195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ACBE66-C13B-1149-9CBF-62F5F6B7ADEA}">
      <dsp:nvSpPr>
        <dsp:cNvPr id="0" name=""/>
        <dsp:cNvSpPr/>
      </dsp:nvSpPr>
      <dsp:spPr>
        <a:xfrm>
          <a:off x="5578184" y="2376649"/>
          <a:ext cx="448327" cy="481951"/>
        </a:xfrm>
        <a:custGeom>
          <a:avLst/>
          <a:gdLst/>
          <a:ahLst/>
          <a:cxnLst/>
          <a:rect l="0" t="0" r="0" b="0"/>
          <a:pathLst>
            <a:path>
              <a:moveTo>
                <a:pt x="0" y="481951"/>
              </a:moveTo>
              <a:lnTo>
                <a:pt x="224163" y="481951"/>
              </a:lnTo>
              <a:lnTo>
                <a:pt x="224163" y="0"/>
              </a:lnTo>
              <a:lnTo>
                <a:pt x="448327" y="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EF64FD-32B1-0746-9D7F-A97D16EE7DCA}">
      <dsp:nvSpPr>
        <dsp:cNvPr id="0" name=""/>
        <dsp:cNvSpPr/>
      </dsp:nvSpPr>
      <dsp:spPr>
        <a:xfrm>
          <a:off x="3571068" y="2135673"/>
          <a:ext cx="448327" cy="7229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4163" y="0"/>
              </a:lnTo>
              <a:lnTo>
                <a:pt x="224163" y="722927"/>
              </a:lnTo>
              <a:lnTo>
                <a:pt x="448327" y="722927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5ED5BB-E22D-034C-A778-50D908CFB75D}">
      <dsp:nvSpPr>
        <dsp:cNvPr id="0" name=""/>
        <dsp:cNvSpPr/>
      </dsp:nvSpPr>
      <dsp:spPr>
        <a:xfrm>
          <a:off x="5578184" y="1367025"/>
          <a:ext cx="43781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7814" y="4572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2A28E1-E57C-DA4E-81A9-9E0D594EC00A}">
      <dsp:nvSpPr>
        <dsp:cNvPr id="0" name=""/>
        <dsp:cNvSpPr/>
      </dsp:nvSpPr>
      <dsp:spPr>
        <a:xfrm>
          <a:off x="3571068" y="1412745"/>
          <a:ext cx="448327" cy="722927"/>
        </a:xfrm>
        <a:custGeom>
          <a:avLst/>
          <a:gdLst/>
          <a:ahLst/>
          <a:cxnLst/>
          <a:rect l="0" t="0" r="0" b="0"/>
          <a:pathLst>
            <a:path>
              <a:moveTo>
                <a:pt x="0" y="722927"/>
              </a:moveTo>
              <a:lnTo>
                <a:pt x="224163" y="722927"/>
              </a:lnTo>
              <a:lnTo>
                <a:pt x="224163" y="0"/>
              </a:lnTo>
              <a:lnTo>
                <a:pt x="448327" y="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35AC8-7009-F749-838A-DCE2F1AAADF4}">
      <dsp:nvSpPr>
        <dsp:cNvPr id="0" name=""/>
        <dsp:cNvSpPr/>
      </dsp:nvSpPr>
      <dsp:spPr>
        <a:xfrm>
          <a:off x="1563951" y="1653721"/>
          <a:ext cx="448327" cy="4819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4163" y="0"/>
              </a:lnTo>
              <a:lnTo>
                <a:pt x="224163" y="481951"/>
              </a:lnTo>
              <a:lnTo>
                <a:pt x="448327" y="481951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BBC9AC-EB2E-2946-BF0F-5350E6C9597B}">
      <dsp:nvSpPr>
        <dsp:cNvPr id="0" name=""/>
        <dsp:cNvSpPr/>
      </dsp:nvSpPr>
      <dsp:spPr>
        <a:xfrm>
          <a:off x="1563951" y="1171769"/>
          <a:ext cx="448327" cy="481951"/>
        </a:xfrm>
        <a:custGeom>
          <a:avLst/>
          <a:gdLst/>
          <a:ahLst/>
          <a:cxnLst/>
          <a:rect l="0" t="0" r="0" b="0"/>
          <a:pathLst>
            <a:path>
              <a:moveTo>
                <a:pt x="0" y="481951"/>
              </a:moveTo>
              <a:lnTo>
                <a:pt x="224163" y="481951"/>
              </a:lnTo>
              <a:lnTo>
                <a:pt x="224163" y="0"/>
              </a:lnTo>
              <a:lnTo>
                <a:pt x="448327" y="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03043C-36BA-7A4D-8B07-3E62E89BD96C}">
      <dsp:nvSpPr>
        <dsp:cNvPr id="0" name=""/>
        <dsp:cNvSpPr/>
      </dsp:nvSpPr>
      <dsp:spPr>
        <a:xfrm>
          <a:off x="5162" y="1157475"/>
          <a:ext cx="1558789" cy="9924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Gill Sans MT" panose="020B0502020104020203" pitchFamily="34" charset="0"/>
            </a:rPr>
            <a:t>集群存储</a:t>
          </a:r>
          <a:endParaRPr lang="en-US" altLang="zh-CN" sz="1500" kern="1200" dirty="0">
            <a:latin typeface="Gill Sans MT" panose="020B0502020104020203" pitchFamily="34" charset="0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Gill Sans MT" panose="020B0502020104020203" pitchFamily="34" charset="0"/>
            </a:rPr>
            <a:t>连接方式</a:t>
          </a:r>
        </a:p>
      </dsp:txBody>
      <dsp:txXfrm>
        <a:off x="5162" y="1157475"/>
        <a:ext cx="1558789" cy="992491"/>
      </dsp:txXfrm>
    </dsp:sp>
    <dsp:sp modelId="{9DC653C8-ED53-5E4A-97F3-43B9A6340F4D}">
      <dsp:nvSpPr>
        <dsp:cNvPr id="0" name=""/>
        <dsp:cNvSpPr/>
      </dsp:nvSpPr>
      <dsp:spPr>
        <a:xfrm>
          <a:off x="2012279" y="829920"/>
          <a:ext cx="1558789" cy="68369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Gill Sans MT" panose="020B0502020104020203" pitchFamily="34" charset="0"/>
            </a:rPr>
            <a:t>封闭系统存储</a:t>
          </a:r>
        </a:p>
      </dsp:txBody>
      <dsp:txXfrm>
        <a:off x="2012279" y="829920"/>
        <a:ext cx="1558789" cy="683699"/>
      </dsp:txXfrm>
    </dsp:sp>
    <dsp:sp modelId="{E5BAFA81-0769-4948-B614-ABA1D379740D}">
      <dsp:nvSpPr>
        <dsp:cNvPr id="0" name=""/>
        <dsp:cNvSpPr/>
      </dsp:nvSpPr>
      <dsp:spPr>
        <a:xfrm>
          <a:off x="2012279" y="1793824"/>
          <a:ext cx="1558789" cy="68369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Gill Sans MT" panose="020B0502020104020203" pitchFamily="34" charset="0"/>
            </a:rPr>
            <a:t>开发系统存储</a:t>
          </a:r>
        </a:p>
      </dsp:txBody>
      <dsp:txXfrm>
        <a:off x="2012279" y="1793824"/>
        <a:ext cx="1558789" cy="683699"/>
      </dsp:txXfrm>
    </dsp:sp>
    <dsp:sp modelId="{0736866D-2475-CB41-B59F-DE4190677FE1}">
      <dsp:nvSpPr>
        <dsp:cNvPr id="0" name=""/>
        <dsp:cNvSpPr/>
      </dsp:nvSpPr>
      <dsp:spPr>
        <a:xfrm>
          <a:off x="4019395" y="1070896"/>
          <a:ext cx="1558789" cy="68369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Gill Sans MT" panose="020B0502020104020203" pitchFamily="34" charset="0"/>
            </a:rPr>
            <a:t>内置存储</a:t>
          </a:r>
        </a:p>
      </dsp:txBody>
      <dsp:txXfrm>
        <a:off x="4019395" y="1070896"/>
        <a:ext cx="1558789" cy="683699"/>
      </dsp:txXfrm>
    </dsp:sp>
    <dsp:sp modelId="{A32FC2B3-EFB9-A949-B034-E0DA8E11EC6D}">
      <dsp:nvSpPr>
        <dsp:cNvPr id="0" name=""/>
        <dsp:cNvSpPr/>
      </dsp:nvSpPr>
      <dsp:spPr>
        <a:xfrm>
          <a:off x="6015998" y="1070896"/>
          <a:ext cx="2241636" cy="68369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>
              <a:latin typeface="Gill Sans MT" panose="020B0502020104020203" pitchFamily="34" charset="0"/>
            </a:rPr>
            <a:t>Direct-Attached</a:t>
          </a:r>
          <a:r>
            <a:rPr lang="zh-CN" altLang="en-US" sz="1500" kern="1200" dirty="0">
              <a:latin typeface="Gill Sans MT" panose="020B0502020104020203" pitchFamily="34" charset="0"/>
            </a:rPr>
            <a:t> </a:t>
          </a:r>
          <a:r>
            <a:rPr lang="en-US" altLang="zh-CN" sz="1500" kern="1200" dirty="0">
              <a:latin typeface="Gill Sans MT" panose="020B0502020104020203" pitchFamily="34" charset="0"/>
            </a:rPr>
            <a:t>Storage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Gill Sans MT" panose="020B0502020104020203" pitchFamily="34" charset="0"/>
            </a:rPr>
            <a:t>直连式存储（</a:t>
          </a:r>
          <a:r>
            <a:rPr lang="en-US" altLang="zh-CN" sz="1500" kern="1200" dirty="0">
              <a:latin typeface="Gill Sans MT" panose="020B0502020104020203" pitchFamily="34" charset="0"/>
            </a:rPr>
            <a:t>DAS</a:t>
          </a:r>
          <a:r>
            <a:rPr lang="zh-CN" altLang="en-US" sz="1500" kern="1200" dirty="0">
              <a:latin typeface="Gill Sans MT" panose="020B0502020104020203" pitchFamily="34" charset="0"/>
            </a:rPr>
            <a:t>）</a:t>
          </a:r>
        </a:p>
      </dsp:txBody>
      <dsp:txXfrm>
        <a:off x="6015998" y="1070896"/>
        <a:ext cx="2241636" cy="683699"/>
      </dsp:txXfrm>
    </dsp:sp>
    <dsp:sp modelId="{37521E08-17BE-124F-ABD4-3CDD54930017}">
      <dsp:nvSpPr>
        <dsp:cNvPr id="0" name=""/>
        <dsp:cNvSpPr/>
      </dsp:nvSpPr>
      <dsp:spPr>
        <a:xfrm>
          <a:off x="4019395" y="2516751"/>
          <a:ext cx="1558789" cy="68369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Gill Sans MT" panose="020B0502020104020203" pitchFamily="34" charset="0"/>
            </a:rPr>
            <a:t>外挂存储</a:t>
          </a:r>
        </a:p>
      </dsp:txBody>
      <dsp:txXfrm>
        <a:off x="4019395" y="2516751"/>
        <a:ext cx="1558789" cy="683699"/>
      </dsp:txXfrm>
    </dsp:sp>
    <dsp:sp modelId="{B8A11F66-F1D7-2C46-B237-B36C11E24AF7}">
      <dsp:nvSpPr>
        <dsp:cNvPr id="0" name=""/>
        <dsp:cNvSpPr/>
      </dsp:nvSpPr>
      <dsp:spPr>
        <a:xfrm>
          <a:off x="6026512" y="2034799"/>
          <a:ext cx="2241636" cy="68369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>
              <a:latin typeface="Gill Sans MT" panose="020B0502020104020203" pitchFamily="34" charset="0"/>
            </a:rPr>
            <a:t>Direct-Attached</a:t>
          </a:r>
          <a:r>
            <a:rPr lang="zh-CN" altLang="en-US" sz="1500" kern="1200" dirty="0">
              <a:latin typeface="Gill Sans MT" panose="020B0502020104020203" pitchFamily="34" charset="0"/>
            </a:rPr>
            <a:t> </a:t>
          </a:r>
          <a:r>
            <a:rPr lang="en-US" altLang="zh-CN" sz="1500" kern="1200" dirty="0">
              <a:latin typeface="Gill Sans MT" panose="020B0502020104020203" pitchFamily="34" charset="0"/>
            </a:rPr>
            <a:t>Storage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Gill Sans MT" panose="020B0502020104020203" pitchFamily="34" charset="0"/>
            </a:rPr>
            <a:t>直连式存储（</a:t>
          </a:r>
          <a:r>
            <a:rPr lang="en-US" altLang="zh-CN" sz="1500" kern="1200" dirty="0">
              <a:latin typeface="Gill Sans MT" panose="020B0502020104020203" pitchFamily="34" charset="0"/>
            </a:rPr>
            <a:t>DAS</a:t>
          </a:r>
          <a:r>
            <a:rPr lang="zh-CN" altLang="en-US" sz="1500" kern="1200" dirty="0">
              <a:latin typeface="Gill Sans MT" panose="020B0502020104020203" pitchFamily="34" charset="0"/>
            </a:rPr>
            <a:t>）</a:t>
          </a:r>
        </a:p>
      </dsp:txBody>
      <dsp:txXfrm>
        <a:off x="6026512" y="2034799"/>
        <a:ext cx="2241636" cy="683699"/>
      </dsp:txXfrm>
    </dsp:sp>
    <dsp:sp modelId="{7393B401-DBBB-6C48-87DC-95791D9B16CE}">
      <dsp:nvSpPr>
        <dsp:cNvPr id="0" name=""/>
        <dsp:cNvSpPr/>
      </dsp:nvSpPr>
      <dsp:spPr>
        <a:xfrm>
          <a:off x="6026512" y="2998703"/>
          <a:ext cx="2241636" cy="68369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>
              <a:latin typeface="Gill Sans MT" panose="020B0502020104020203" pitchFamily="34" charset="0"/>
            </a:rPr>
            <a:t>Fabric-Attached</a:t>
          </a:r>
          <a:r>
            <a:rPr lang="zh-CN" altLang="en-US" sz="1500" kern="1200" dirty="0">
              <a:latin typeface="Gill Sans MT" panose="020B0502020104020203" pitchFamily="34" charset="0"/>
            </a:rPr>
            <a:t> </a:t>
          </a:r>
          <a:r>
            <a:rPr lang="en-US" altLang="zh-CN" sz="1500" kern="1200" dirty="0">
              <a:latin typeface="Gill Sans MT" panose="020B0502020104020203" pitchFamily="34" charset="0"/>
            </a:rPr>
            <a:t>Storage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Gill Sans MT" panose="020B0502020104020203" pitchFamily="34" charset="0"/>
            </a:rPr>
            <a:t>网络存储（</a:t>
          </a:r>
          <a:r>
            <a:rPr lang="en-US" altLang="zh-CN" sz="1500" kern="1200" dirty="0">
              <a:latin typeface="Gill Sans MT" panose="020B0502020104020203" pitchFamily="34" charset="0"/>
            </a:rPr>
            <a:t>FAS</a:t>
          </a:r>
          <a:r>
            <a:rPr lang="zh-CN" altLang="en-US" sz="1500" kern="1200" dirty="0">
              <a:latin typeface="Gill Sans MT" panose="020B0502020104020203" pitchFamily="34" charset="0"/>
            </a:rPr>
            <a:t>）</a:t>
          </a:r>
        </a:p>
      </dsp:txBody>
      <dsp:txXfrm>
        <a:off x="6026512" y="2998703"/>
        <a:ext cx="2241636" cy="683699"/>
      </dsp:txXfrm>
    </dsp:sp>
    <dsp:sp modelId="{48D91ECB-1632-F449-A8D7-04BB3431FD23}">
      <dsp:nvSpPr>
        <dsp:cNvPr id="0" name=""/>
        <dsp:cNvSpPr/>
      </dsp:nvSpPr>
      <dsp:spPr>
        <a:xfrm>
          <a:off x="8716475" y="2516751"/>
          <a:ext cx="2241636" cy="68369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>
              <a:latin typeface="Gill Sans MT" panose="020B0502020104020203" pitchFamily="34" charset="0"/>
            </a:rPr>
            <a:t>Network-Attached</a:t>
          </a:r>
          <a:r>
            <a:rPr lang="zh-CN" altLang="en-US" sz="1500" kern="1200" dirty="0">
              <a:latin typeface="Gill Sans MT" panose="020B0502020104020203" pitchFamily="34" charset="0"/>
            </a:rPr>
            <a:t> </a:t>
          </a:r>
          <a:r>
            <a:rPr lang="en-US" altLang="zh-CN" sz="1500" kern="1200" dirty="0">
              <a:latin typeface="Gill Sans MT" panose="020B0502020104020203" pitchFamily="34" charset="0"/>
            </a:rPr>
            <a:t>Storage</a:t>
          </a:r>
          <a:r>
            <a:rPr lang="zh-CN" altLang="en-US" sz="1500" kern="1200" dirty="0">
              <a:latin typeface="Gill Sans MT" panose="020B0502020104020203" pitchFamily="34" charset="0"/>
            </a:rPr>
            <a:t>网络接入存储（</a:t>
          </a:r>
          <a:r>
            <a:rPr lang="en-US" altLang="zh-CN" sz="1500" kern="1200" dirty="0">
              <a:latin typeface="Gill Sans MT" panose="020B0502020104020203" pitchFamily="34" charset="0"/>
            </a:rPr>
            <a:t>NAS</a:t>
          </a:r>
          <a:r>
            <a:rPr lang="zh-CN" altLang="en-US" sz="1500" kern="1200" dirty="0">
              <a:latin typeface="Gill Sans MT" panose="020B0502020104020203" pitchFamily="34" charset="0"/>
            </a:rPr>
            <a:t>）</a:t>
          </a:r>
        </a:p>
      </dsp:txBody>
      <dsp:txXfrm>
        <a:off x="8716475" y="2516751"/>
        <a:ext cx="2241636" cy="683699"/>
      </dsp:txXfrm>
    </dsp:sp>
    <dsp:sp modelId="{4DF0A72C-FD77-8F45-9176-8C25166772F9}">
      <dsp:nvSpPr>
        <dsp:cNvPr id="0" name=""/>
        <dsp:cNvSpPr/>
      </dsp:nvSpPr>
      <dsp:spPr>
        <a:xfrm>
          <a:off x="8716475" y="3480655"/>
          <a:ext cx="2241636" cy="68369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>
              <a:latin typeface="Gill Sans MT" panose="020B0502020104020203" pitchFamily="34" charset="0"/>
            </a:rPr>
            <a:t>Storage</a:t>
          </a:r>
          <a:r>
            <a:rPr lang="zh-CN" altLang="en-US" sz="1500" kern="1200" dirty="0">
              <a:latin typeface="Gill Sans MT" panose="020B0502020104020203" pitchFamily="34" charset="0"/>
            </a:rPr>
            <a:t> </a:t>
          </a:r>
          <a:r>
            <a:rPr lang="en-US" altLang="zh-CN" sz="1500" kern="1200" dirty="0">
              <a:latin typeface="Gill Sans MT" panose="020B0502020104020203" pitchFamily="34" charset="0"/>
            </a:rPr>
            <a:t>Area</a:t>
          </a:r>
          <a:r>
            <a:rPr lang="zh-CN" altLang="en-US" sz="1500" kern="1200" dirty="0">
              <a:latin typeface="Gill Sans MT" panose="020B0502020104020203" pitchFamily="34" charset="0"/>
            </a:rPr>
            <a:t> </a:t>
          </a:r>
          <a:r>
            <a:rPr lang="en-US" altLang="zh-CN" sz="1500" kern="1200" dirty="0">
              <a:latin typeface="Gill Sans MT" panose="020B0502020104020203" pitchFamily="34" charset="0"/>
            </a:rPr>
            <a:t>Network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Gill Sans MT" panose="020B0502020104020203" pitchFamily="34" charset="0"/>
            </a:rPr>
            <a:t>存储区域网络（</a:t>
          </a:r>
          <a:r>
            <a:rPr lang="en-US" altLang="zh-CN" sz="1500" kern="1200" dirty="0">
              <a:latin typeface="Gill Sans MT" panose="020B0502020104020203" pitchFamily="34" charset="0"/>
            </a:rPr>
            <a:t>SAN</a:t>
          </a:r>
          <a:r>
            <a:rPr lang="zh-CN" altLang="en-US" sz="1500" kern="1200" dirty="0">
              <a:latin typeface="Gill Sans MT" panose="020B0502020104020203" pitchFamily="34" charset="0"/>
            </a:rPr>
            <a:t>）</a:t>
          </a:r>
        </a:p>
      </dsp:txBody>
      <dsp:txXfrm>
        <a:off x="8716475" y="3480655"/>
        <a:ext cx="2241636" cy="6836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12/3/23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12/3/23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03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1813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19745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467180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github.com/chenzomi12/DeepLearningSystem" TargetMode="Externa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chenzomi12.github.io/" TargetMode="External"/><Relationship Id="rId5" Type="http://schemas.openxmlformats.org/officeDocument/2006/relationships/image" Target="../media/image1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81" r:id="rId9"/>
    <p:sldLayoutId id="2147483985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2023/12/3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  <p:sldLayoutId id="2147483986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91B0F90-5BB2-B14C-B80E-03C5582E7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98972"/>
            <a:ext cx="12174701" cy="6956972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62674" y="4149951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149951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692696"/>
            <a:ext cx="6409952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66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-AI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集群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(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存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)</a:t>
            </a:r>
            <a:endParaRPr lang="zh-CN" altLang="en-US" sz="66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7" y="1962001"/>
            <a:ext cx="9142641" cy="187220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96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存算架构的思考</a:t>
            </a:r>
            <a:endParaRPr lang="zh-CN" altLang="en-US" sz="115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2254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A38E1A1-9698-A040-8C55-5BCE766F8B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小结与回顾</a:t>
            </a:r>
          </a:p>
        </p:txBody>
      </p:sp>
    </p:spTree>
    <p:extLst>
      <p:ext uri="{BB962C8B-B14F-4D97-AF65-F5344CB8AC3E}">
        <p14:creationId xmlns:p14="http://schemas.microsoft.com/office/powerpoint/2010/main" val="1053366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30D7C34-1BF7-EF44-87EE-E0BEAED09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 </a:t>
            </a:r>
            <a:r>
              <a:rPr lang="en-US" altLang="zh-CN" dirty="0"/>
              <a:t>&amp;</a:t>
            </a:r>
            <a:r>
              <a:rPr lang="zh-CN" altLang="en-US" dirty="0"/>
              <a:t> 存储技术架构</a:t>
            </a:r>
          </a:p>
        </p:txBody>
      </p:sp>
      <p:sp>
        <p:nvSpPr>
          <p:cNvPr id="45" name="内容占位符 3">
            <a:extLst>
              <a:ext uri="{FF2B5EF4-FFF2-40B4-BE49-F238E27FC236}">
                <a16:creationId xmlns:a16="http://schemas.microsoft.com/office/drawing/2014/main" id="{F29765E8-3EC8-254B-BE1C-F356DE1B8C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2779065" cy="2489657"/>
          </a:xfrm>
        </p:spPr>
        <p:txBody>
          <a:bodyPr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zh-CN" altLang="en-US" sz="3200" b="1" dirty="0"/>
              <a:t>存储</a:t>
            </a:r>
            <a:endParaRPr lang="en-US" altLang="zh-CN" sz="3200" b="1" dirty="0"/>
          </a:p>
          <a:p>
            <a:pPr marL="0" indent="0" algn="ctr">
              <a:lnSpc>
                <a:spcPct val="120000"/>
              </a:lnSpc>
              <a:buNone/>
            </a:pPr>
            <a:r>
              <a:rPr lang="zh-CN" altLang="en-US" sz="3200" b="1" dirty="0"/>
              <a:t>技术</a:t>
            </a:r>
            <a:endParaRPr lang="en-US" altLang="zh-CN" sz="3200" b="1" dirty="0"/>
          </a:p>
          <a:p>
            <a:pPr marL="0" indent="0" algn="ctr">
              <a:lnSpc>
                <a:spcPct val="120000"/>
              </a:lnSpc>
              <a:buNone/>
            </a:pPr>
            <a:r>
              <a:rPr lang="zh-CN" altLang="en-US" sz="3200" b="1" dirty="0"/>
              <a:t>架构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0B4CD171-96A4-F34F-8E16-81F824937026}"/>
              </a:ext>
            </a:extLst>
          </p:cNvPr>
          <p:cNvSpPr/>
          <p:nvPr/>
        </p:nvSpPr>
        <p:spPr>
          <a:xfrm>
            <a:off x="3752188" y="5485591"/>
            <a:ext cx="7380617" cy="701012"/>
          </a:xfrm>
          <a:prstGeom prst="roundRect">
            <a:avLst>
              <a:gd name="adj" fmla="val 9093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b="1" dirty="0">
                <a:solidFill>
                  <a:sysClr val="windowText" lastClr="000000"/>
                </a:solidFill>
                <a:latin typeface="+mn-ea"/>
              </a:rPr>
              <a:t>硬件介质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D30A3BA8-B4EE-4A43-94DF-4A346CF94A43}"/>
              </a:ext>
            </a:extLst>
          </p:cNvPr>
          <p:cNvSpPr/>
          <p:nvPr/>
        </p:nvSpPr>
        <p:spPr>
          <a:xfrm>
            <a:off x="8193503" y="5642402"/>
            <a:ext cx="1054626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>
                <a:solidFill>
                  <a:sysClr val="windowText" lastClr="000000"/>
                </a:solidFill>
              </a:rPr>
              <a:t>机械硬盘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607FC407-B4F9-5D4E-AF7A-E21C7AABCE15}"/>
              </a:ext>
            </a:extLst>
          </p:cNvPr>
          <p:cNvSpPr/>
          <p:nvPr/>
        </p:nvSpPr>
        <p:spPr>
          <a:xfrm>
            <a:off x="9658953" y="5642402"/>
            <a:ext cx="1054626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>
                <a:solidFill>
                  <a:sysClr val="windowText" lastClr="000000"/>
                </a:solidFill>
              </a:rPr>
              <a:t>固态硬盘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1CAB2FB-6AED-874E-9CCF-4EAEBD9FD5CC}"/>
              </a:ext>
            </a:extLst>
          </p:cNvPr>
          <p:cNvSpPr/>
          <p:nvPr/>
        </p:nvSpPr>
        <p:spPr>
          <a:xfrm>
            <a:off x="6728054" y="5642402"/>
            <a:ext cx="1054626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>
                <a:solidFill>
                  <a:sysClr val="windowText" lastClr="000000"/>
                </a:solidFill>
              </a:rPr>
              <a:t>光盘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F18A6A10-CE1E-2D4E-A6A9-9447441FB1AE}"/>
              </a:ext>
            </a:extLst>
          </p:cNvPr>
          <p:cNvSpPr/>
          <p:nvPr/>
        </p:nvSpPr>
        <p:spPr>
          <a:xfrm>
            <a:off x="5262605" y="5642402"/>
            <a:ext cx="1054626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>
                <a:solidFill>
                  <a:sysClr val="windowText" lastClr="000000"/>
                </a:solidFill>
              </a:rPr>
              <a:t>磁带</a:t>
            </a: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3E80786B-7EB0-5442-8FBD-9258229A0147}"/>
              </a:ext>
            </a:extLst>
          </p:cNvPr>
          <p:cNvSpPr/>
          <p:nvPr/>
        </p:nvSpPr>
        <p:spPr>
          <a:xfrm>
            <a:off x="3752188" y="4710912"/>
            <a:ext cx="7380617" cy="665502"/>
          </a:xfrm>
          <a:prstGeom prst="roundRect">
            <a:avLst>
              <a:gd name="adj" fmla="val 9093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b="1" dirty="0">
                <a:solidFill>
                  <a:sysClr val="windowText" lastClr="000000"/>
                </a:solidFill>
                <a:latin typeface="+mn-ea"/>
              </a:rPr>
              <a:t>存储架构</a:t>
            </a: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F347C091-4FD7-D14F-AE01-BBDB195F2246}"/>
              </a:ext>
            </a:extLst>
          </p:cNvPr>
          <p:cNvSpPr/>
          <p:nvPr/>
        </p:nvSpPr>
        <p:spPr>
          <a:xfrm>
            <a:off x="8193503" y="4839480"/>
            <a:ext cx="2520177" cy="38012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>
                <a:solidFill>
                  <a:sysClr val="windowText" lastClr="000000"/>
                </a:solidFill>
              </a:rPr>
              <a:t>分布式存储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1D0E5840-E035-FD4A-865E-ABD1EF2F06E5}"/>
              </a:ext>
            </a:extLst>
          </p:cNvPr>
          <p:cNvSpPr/>
          <p:nvPr/>
        </p:nvSpPr>
        <p:spPr>
          <a:xfrm>
            <a:off x="5262604" y="4839480"/>
            <a:ext cx="2520075" cy="38012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>
                <a:solidFill>
                  <a:sysClr val="windowText" lastClr="000000"/>
                </a:solidFill>
              </a:rPr>
              <a:t>集中式存储</a:t>
            </a:r>
          </a:p>
        </p:txBody>
      </p: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8CA29F0B-5BAD-2943-A465-8EE4CC6450AE}"/>
              </a:ext>
            </a:extLst>
          </p:cNvPr>
          <p:cNvSpPr/>
          <p:nvPr/>
        </p:nvSpPr>
        <p:spPr>
          <a:xfrm>
            <a:off x="3752188" y="3932346"/>
            <a:ext cx="7380617" cy="665502"/>
          </a:xfrm>
          <a:prstGeom prst="roundRect">
            <a:avLst>
              <a:gd name="adj" fmla="val 9093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b="1" dirty="0">
                <a:solidFill>
                  <a:sysClr val="windowText" lastClr="000000"/>
                </a:solidFill>
                <a:latin typeface="+mn-ea"/>
              </a:rPr>
              <a:t>连接方式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7FA814EC-8797-1745-B09C-D1957BA37DDF}"/>
              </a:ext>
            </a:extLst>
          </p:cNvPr>
          <p:cNvSpPr/>
          <p:nvPr/>
        </p:nvSpPr>
        <p:spPr>
          <a:xfrm>
            <a:off x="9453813" y="4063169"/>
            <a:ext cx="1291577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solidFill>
                  <a:sysClr val="windowText" lastClr="000000"/>
                </a:solidFill>
              </a:rPr>
              <a:t>DAS</a:t>
            </a:r>
            <a:endParaRPr kumimoji="1" lang="zh-CN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52" name="圆角矩形 51">
            <a:extLst>
              <a:ext uri="{FF2B5EF4-FFF2-40B4-BE49-F238E27FC236}">
                <a16:creationId xmlns:a16="http://schemas.microsoft.com/office/drawing/2014/main" id="{64B2B6D0-ED3E-6947-8E25-A30CCD854D1B}"/>
              </a:ext>
            </a:extLst>
          </p:cNvPr>
          <p:cNvSpPr/>
          <p:nvPr/>
        </p:nvSpPr>
        <p:spPr>
          <a:xfrm>
            <a:off x="7374115" y="4063169"/>
            <a:ext cx="1291577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solidFill>
                  <a:sysClr val="windowText" lastClr="000000"/>
                </a:solidFill>
              </a:rPr>
              <a:t>NAS</a:t>
            </a:r>
            <a:endParaRPr kumimoji="1" lang="zh-CN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53" name="圆角矩形 52">
            <a:extLst>
              <a:ext uri="{FF2B5EF4-FFF2-40B4-BE49-F238E27FC236}">
                <a16:creationId xmlns:a16="http://schemas.microsoft.com/office/drawing/2014/main" id="{A2961F9A-049C-8B47-ACD4-AC925AE24CC7}"/>
              </a:ext>
            </a:extLst>
          </p:cNvPr>
          <p:cNvSpPr/>
          <p:nvPr/>
        </p:nvSpPr>
        <p:spPr>
          <a:xfrm>
            <a:off x="5294416" y="4063169"/>
            <a:ext cx="1291577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solidFill>
                  <a:sysClr val="windowText" lastClr="000000"/>
                </a:solidFill>
              </a:rPr>
              <a:t>SAN</a:t>
            </a:r>
            <a:endParaRPr kumimoji="1" lang="zh-CN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5B54AC20-CDA2-F340-A65D-46C5EFD1F7D8}"/>
              </a:ext>
            </a:extLst>
          </p:cNvPr>
          <p:cNvSpPr/>
          <p:nvPr/>
        </p:nvSpPr>
        <p:spPr>
          <a:xfrm>
            <a:off x="3752188" y="2123363"/>
            <a:ext cx="7380618" cy="665502"/>
          </a:xfrm>
          <a:prstGeom prst="roundRect">
            <a:avLst>
              <a:gd name="adj" fmla="val 909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b="1" dirty="0">
                <a:solidFill>
                  <a:schemeClr val="bg1"/>
                </a:solidFill>
                <a:latin typeface="+mn-ea"/>
              </a:rPr>
              <a:t>大模型训练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2DFF582C-9F56-9D41-B304-E05F24A58629}"/>
              </a:ext>
            </a:extLst>
          </p:cNvPr>
          <p:cNvSpPr/>
          <p:nvPr/>
        </p:nvSpPr>
        <p:spPr>
          <a:xfrm>
            <a:off x="9161390" y="2259625"/>
            <a:ext cx="1584000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>
                <a:solidFill>
                  <a:srgbClr val="1D1D1A"/>
                </a:solidFill>
              </a:rPr>
              <a:t>训练数据</a:t>
            </a: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E8BD7256-6DC8-6F40-8A1F-77A806C01CF8}"/>
              </a:ext>
            </a:extLst>
          </p:cNvPr>
          <p:cNvSpPr/>
          <p:nvPr/>
        </p:nvSpPr>
        <p:spPr>
          <a:xfrm>
            <a:off x="7227902" y="2259625"/>
            <a:ext cx="1584000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 err="1">
                <a:solidFill>
                  <a:srgbClr val="1D1D1A"/>
                </a:solidFill>
              </a:rPr>
              <a:t>CheckPoint</a:t>
            </a:r>
            <a:endParaRPr kumimoji="1" lang="zh-CN" altLang="en-US" sz="1100" dirty="0">
              <a:solidFill>
                <a:srgbClr val="1D1D1A"/>
              </a:solidFill>
            </a:endParaRPr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40CE789E-D81F-744A-89BF-5648E14B7701}"/>
              </a:ext>
            </a:extLst>
          </p:cNvPr>
          <p:cNvSpPr/>
          <p:nvPr/>
        </p:nvSpPr>
        <p:spPr>
          <a:xfrm>
            <a:off x="5294415" y="2259625"/>
            <a:ext cx="1584000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>
                <a:solidFill>
                  <a:srgbClr val="1D1D1A"/>
                </a:solidFill>
              </a:rPr>
              <a:t>多级存储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859642C6-87DA-2C43-8336-35FF56EBD779}"/>
              </a:ext>
            </a:extLst>
          </p:cNvPr>
          <p:cNvSpPr/>
          <p:nvPr/>
        </p:nvSpPr>
        <p:spPr>
          <a:xfrm>
            <a:off x="3752188" y="1345325"/>
            <a:ext cx="7380618" cy="665502"/>
          </a:xfrm>
          <a:prstGeom prst="roundRect">
            <a:avLst>
              <a:gd name="adj" fmla="val 909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b="1" dirty="0">
                <a:solidFill>
                  <a:schemeClr val="bg1"/>
                </a:solidFill>
                <a:latin typeface="+mn-ea"/>
              </a:rPr>
              <a:t>大模型</a:t>
            </a:r>
            <a:r>
              <a:rPr kumimoji="1" lang="en-US" altLang="zh-CN" sz="1600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sz="1600" b="1" dirty="0">
                <a:solidFill>
                  <a:schemeClr val="bg1"/>
                </a:solidFill>
                <a:latin typeface="+mn-ea"/>
              </a:rPr>
              <a:t>应用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110AD13A-D7B2-3841-9EEE-349C167B675C}"/>
              </a:ext>
            </a:extLst>
          </p:cNvPr>
          <p:cNvSpPr/>
          <p:nvPr/>
        </p:nvSpPr>
        <p:spPr>
          <a:xfrm>
            <a:off x="9161390" y="1481586"/>
            <a:ext cx="1584000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</a:t>
            </a:r>
            <a:r>
              <a:rPr kumimoji="1" lang="en-US" altLang="zh-CN" sz="1100" dirty="0">
                <a:solidFill>
                  <a:srgbClr val="1D1D1A"/>
                </a:solidFill>
              </a:rPr>
              <a:t>Agent</a:t>
            </a:r>
            <a:r>
              <a:rPr kumimoji="1" lang="zh-CN" altLang="en-US" sz="11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圆角矩形 57">
            <a:extLst>
              <a:ext uri="{FF2B5EF4-FFF2-40B4-BE49-F238E27FC236}">
                <a16:creationId xmlns:a16="http://schemas.microsoft.com/office/drawing/2014/main" id="{C96CC812-D213-8F4A-B16E-1B46F39CF5D3}"/>
              </a:ext>
            </a:extLst>
          </p:cNvPr>
          <p:cNvSpPr/>
          <p:nvPr/>
        </p:nvSpPr>
        <p:spPr>
          <a:xfrm>
            <a:off x="7227902" y="1481586"/>
            <a:ext cx="1584000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>
                <a:solidFill>
                  <a:srgbClr val="1D1D1A"/>
                </a:solidFill>
              </a:rPr>
              <a:t>多模态大模型</a:t>
            </a:r>
          </a:p>
        </p:txBody>
      </p:sp>
      <p:sp>
        <p:nvSpPr>
          <p:cNvPr id="59" name="圆角矩形 58">
            <a:extLst>
              <a:ext uri="{FF2B5EF4-FFF2-40B4-BE49-F238E27FC236}">
                <a16:creationId xmlns:a16="http://schemas.microsoft.com/office/drawing/2014/main" id="{5230C2FA-C91E-9341-8014-B2B280B97198}"/>
              </a:ext>
            </a:extLst>
          </p:cNvPr>
          <p:cNvSpPr/>
          <p:nvPr/>
        </p:nvSpPr>
        <p:spPr>
          <a:xfrm>
            <a:off x="5294415" y="1481586"/>
            <a:ext cx="1584000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solidFill>
                  <a:srgbClr val="1D1D1A"/>
                </a:solidFill>
              </a:rPr>
              <a:t>LLAMA</a:t>
            </a:r>
            <a:r>
              <a:rPr kumimoji="1" lang="zh-CN" altLang="en-US" sz="1100" dirty="0">
                <a:solidFill>
                  <a:srgbClr val="1D1D1A"/>
                </a:solidFill>
              </a:rPr>
              <a:t>等</a:t>
            </a:r>
            <a:r>
              <a:rPr kumimoji="1" lang="en-US" altLang="zh-CN" sz="1100">
                <a:solidFill>
                  <a:srgbClr val="1D1D1A"/>
                </a:solidFill>
              </a:rPr>
              <a:t>LLM</a:t>
            </a:r>
            <a:endParaRPr kumimoji="1" lang="zh-CN" altLang="en-US" sz="1100" dirty="0">
              <a:solidFill>
                <a:srgbClr val="1D1D1A"/>
              </a:solidFill>
            </a:endParaRPr>
          </a:p>
        </p:txBody>
      </p:sp>
      <p:sp>
        <p:nvSpPr>
          <p:cNvPr id="60" name="圆角矩形 59">
            <a:extLst>
              <a:ext uri="{FF2B5EF4-FFF2-40B4-BE49-F238E27FC236}">
                <a16:creationId xmlns:a16="http://schemas.microsoft.com/office/drawing/2014/main" id="{E3F96944-57FC-1C44-B0D9-4C67A2CAB286}"/>
              </a:ext>
            </a:extLst>
          </p:cNvPr>
          <p:cNvSpPr/>
          <p:nvPr/>
        </p:nvSpPr>
        <p:spPr>
          <a:xfrm>
            <a:off x="3752188" y="2898042"/>
            <a:ext cx="7380617" cy="951785"/>
          </a:xfrm>
          <a:prstGeom prst="roundRect">
            <a:avLst>
              <a:gd name="adj" fmla="val 9093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zh-CN" altLang="en-US" sz="1600" b="1" dirty="0">
                <a:solidFill>
                  <a:sysClr val="windowText" lastClr="000000"/>
                </a:solidFill>
                <a:latin typeface="+mn-ea"/>
              </a:rPr>
              <a:t>存储对象</a:t>
            </a:r>
            <a:endParaRPr kumimoji="1" lang="en-US" altLang="zh-CN" sz="1600" b="1" dirty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b="1" dirty="0">
                <a:solidFill>
                  <a:sysClr val="windowText" lastClr="000000"/>
                </a:solidFill>
                <a:latin typeface="+mn-ea"/>
              </a:rPr>
              <a:t>存储协议</a:t>
            </a:r>
          </a:p>
        </p:txBody>
      </p:sp>
      <p:sp>
        <p:nvSpPr>
          <p:cNvPr id="61" name="圆角矩形 60">
            <a:extLst>
              <a:ext uri="{FF2B5EF4-FFF2-40B4-BE49-F238E27FC236}">
                <a16:creationId xmlns:a16="http://schemas.microsoft.com/office/drawing/2014/main" id="{9E22A8AA-146E-CF4E-953B-FC6C46FAF172}"/>
              </a:ext>
            </a:extLst>
          </p:cNvPr>
          <p:cNvSpPr/>
          <p:nvPr/>
        </p:nvSpPr>
        <p:spPr>
          <a:xfrm>
            <a:off x="8411213" y="3038678"/>
            <a:ext cx="1528501" cy="691260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1100" dirty="0">
                <a:solidFill>
                  <a:sysClr val="windowText" lastClr="000000"/>
                </a:solidFill>
              </a:rPr>
              <a:t>对象存储</a:t>
            </a:r>
          </a:p>
        </p:txBody>
      </p:sp>
      <p:sp>
        <p:nvSpPr>
          <p:cNvPr id="62" name="圆角矩形 61">
            <a:extLst>
              <a:ext uri="{FF2B5EF4-FFF2-40B4-BE49-F238E27FC236}">
                <a16:creationId xmlns:a16="http://schemas.microsoft.com/office/drawing/2014/main" id="{6D239A93-B6AA-B946-9431-374EEACA4D7F}"/>
              </a:ext>
            </a:extLst>
          </p:cNvPr>
          <p:cNvSpPr/>
          <p:nvPr/>
        </p:nvSpPr>
        <p:spPr>
          <a:xfrm>
            <a:off x="6843043" y="3028163"/>
            <a:ext cx="1339949" cy="691260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1100" dirty="0">
                <a:solidFill>
                  <a:sysClr val="windowText" lastClr="000000"/>
                </a:solidFill>
              </a:rPr>
              <a:t>块存储</a:t>
            </a:r>
          </a:p>
        </p:txBody>
      </p:sp>
      <p:sp>
        <p:nvSpPr>
          <p:cNvPr id="63" name="圆角矩形 62">
            <a:extLst>
              <a:ext uri="{FF2B5EF4-FFF2-40B4-BE49-F238E27FC236}">
                <a16:creationId xmlns:a16="http://schemas.microsoft.com/office/drawing/2014/main" id="{8355DE97-DE4E-7D40-987C-7DB54EB7A8E0}"/>
              </a:ext>
            </a:extLst>
          </p:cNvPr>
          <p:cNvSpPr/>
          <p:nvPr/>
        </p:nvSpPr>
        <p:spPr>
          <a:xfrm>
            <a:off x="5220565" y="3028163"/>
            <a:ext cx="1390080" cy="691260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1100" dirty="0">
                <a:solidFill>
                  <a:sysClr val="windowText" lastClr="000000"/>
                </a:solidFill>
              </a:rPr>
              <a:t>文件存储</a:t>
            </a:r>
          </a:p>
        </p:txBody>
      </p:sp>
      <p:sp>
        <p:nvSpPr>
          <p:cNvPr id="64" name="圆角矩形 63">
            <a:extLst>
              <a:ext uri="{FF2B5EF4-FFF2-40B4-BE49-F238E27FC236}">
                <a16:creationId xmlns:a16="http://schemas.microsoft.com/office/drawing/2014/main" id="{F707B62F-7BFE-0346-B599-250EB4F9D93C}"/>
              </a:ext>
            </a:extLst>
          </p:cNvPr>
          <p:cNvSpPr/>
          <p:nvPr/>
        </p:nvSpPr>
        <p:spPr>
          <a:xfrm>
            <a:off x="10087762" y="3028163"/>
            <a:ext cx="833936" cy="712452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1100" dirty="0">
                <a:solidFill>
                  <a:sysClr val="windowText" lastClr="000000"/>
                </a:solidFill>
              </a:rPr>
              <a:t>其他</a:t>
            </a:r>
          </a:p>
        </p:txBody>
      </p:sp>
      <p:sp>
        <p:nvSpPr>
          <p:cNvPr id="65" name="圆角矩形 64">
            <a:extLst>
              <a:ext uri="{FF2B5EF4-FFF2-40B4-BE49-F238E27FC236}">
                <a16:creationId xmlns:a16="http://schemas.microsoft.com/office/drawing/2014/main" id="{85753D5E-9F21-A047-A9B6-57FDCF40735C}"/>
              </a:ext>
            </a:extLst>
          </p:cNvPr>
          <p:cNvSpPr/>
          <p:nvPr/>
        </p:nvSpPr>
        <p:spPr>
          <a:xfrm>
            <a:off x="5341882" y="3330632"/>
            <a:ext cx="462179" cy="2912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700" dirty="0">
                <a:solidFill>
                  <a:sysClr val="windowText" lastClr="000000"/>
                </a:solidFill>
              </a:rPr>
              <a:t>NFS</a:t>
            </a:r>
            <a:endParaRPr kumimoji="1" lang="zh-CN" alt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66" name="圆角矩形 65">
            <a:extLst>
              <a:ext uri="{FF2B5EF4-FFF2-40B4-BE49-F238E27FC236}">
                <a16:creationId xmlns:a16="http://schemas.microsoft.com/office/drawing/2014/main" id="{7F8261A5-2997-0944-B2A8-37644772325E}"/>
              </a:ext>
            </a:extLst>
          </p:cNvPr>
          <p:cNvSpPr/>
          <p:nvPr/>
        </p:nvSpPr>
        <p:spPr>
          <a:xfrm>
            <a:off x="5883338" y="3329686"/>
            <a:ext cx="621908" cy="2912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700" dirty="0">
                <a:solidFill>
                  <a:sysClr val="windowText" lastClr="000000"/>
                </a:solidFill>
              </a:rPr>
              <a:t>HDFS</a:t>
            </a:r>
            <a:endParaRPr kumimoji="1" lang="zh-CN" alt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67" name="圆角矩形 66">
            <a:extLst>
              <a:ext uri="{FF2B5EF4-FFF2-40B4-BE49-F238E27FC236}">
                <a16:creationId xmlns:a16="http://schemas.microsoft.com/office/drawing/2014/main" id="{C70B544C-DE1B-1F48-B18F-05AA04D36ABF}"/>
              </a:ext>
            </a:extLst>
          </p:cNvPr>
          <p:cNvSpPr/>
          <p:nvPr/>
        </p:nvSpPr>
        <p:spPr>
          <a:xfrm>
            <a:off x="6959907" y="3329686"/>
            <a:ext cx="504790" cy="2912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700" dirty="0" err="1">
                <a:solidFill>
                  <a:sysClr val="windowText" lastClr="000000"/>
                </a:solidFill>
              </a:rPr>
              <a:t>NVMe</a:t>
            </a:r>
            <a:endParaRPr kumimoji="1" lang="zh-CN" alt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68" name="圆角矩形 67">
            <a:extLst>
              <a:ext uri="{FF2B5EF4-FFF2-40B4-BE49-F238E27FC236}">
                <a16:creationId xmlns:a16="http://schemas.microsoft.com/office/drawing/2014/main" id="{7B29E413-1D9C-0047-B6D4-84A9BEAFEBD9}"/>
              </a:ext>
            </a:extLst>
          </p:cNvPr>
          <p:cNvSpPr/>
          <p:nvPr/>
        </p:nvSpPr>
        <p:spPr>
          <a:xfrm>
            <a:off x="7550428" y="3329685"/>
            <a:ext cx="504790" cy="2912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700" dirty="0">
                <a:solidFill>
                  <a:sysClr val="windowText" lastClr="000000"/>
                </a:solidFill>
              </a:rPr>
              <a:t>SCSI</a:t>
            </a:r>
            <a:endParaRPr kumimoji="1" lang="zh-CN" alt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69" name="圆角矩形 68">
            <a:extLst>
              <a:ext uri="{FF2B5EF4-FFF2-40B4-BE49-F238E27FC236}">
                <a16:creationId xmlns:a16="http://schemas.microsoft.com/office/drawing/2014/main" id="{52E34898-8299-8C4A-BD1B-CAA3EDCA75BD}"/>
              </a:ext>
            </a:extLst>
          </p:cNvPr>
          <p:cNvSpPr/>
          <p:nvPr/>
        </p:nvSpPr>
        <p:spPr>
          <a:xfrm>
            <a:off x="8546944" y="3328143"/>
            <a:ext cx="565228" cy="2912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700" dirty="0">
                <a:solidFill>
                  <a:sysClr val="windowText" lastClr="000000"/>
                </a:solidFill>
              </a:rPr>
              <a:t>Tensor</a:t>
            </a:r>
            <a:endParaRPr kumimoji="1" lang="zh-CN" alt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70" name="圆角矩形 69">
            <a:extLst>
              <a:ext uri="{FF2B5EF4-FFF2-40B4-BE49-F238E27FC236}">
                <a16:creationId xmlns:a16="http://schemas.microsoft.com/office/drawing/2014/main" id="{DAA3BB81-B796-2E45-9FAF-C7F2D90E0060}"/>
              </a:ext>
            </a:extLst>
          </p:cNvPr>
          <p:cNvSpPr/>
          <p:nvPr/>
        </p:nvSpPr>
        <p:spPr>
          <a:xfrm>
            <a:off x="9213722" y="3331289"/>
            <a:ext cx="585212" cy="2912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700" dirty="0">
                <a:solidFill>
                  <a:sysClr val="windowText" lastClr="000000"/>
                </a:solidFill>
              </a:rPr>
              <a:t>Vector</a:t>
            </a:r>
            <a:endParaRPr kumimoji="1" lang="zh-CN" alt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71" name="圆角矩形 70">
            <a:extLst>
              <a:ext uri="{FF2B5EF4-FFF2-40B4-BE49-F238E27FC236}">
                <a16:creationId xmlns:a16="http://schemas.microsoft.com/office/drawing/2014/main" id="{4E176CC9-5924-3848-93D8-C84A2D5B98B5}"/>
              </a:ext>
            </a:extLst>
          </p:cNvPr>
          <p:cNvSpPr/>
          <p:nvPr/>
        </p:nvSpPr>
        <p:spPr>
          <a:xfrm>
            <a:off x="10211258" y="3328142"/>
            <a:ext cx="585212" cy="2912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700" dirty="0">
                <a:solidFill>
                  <a:sysClr val="windowText" lastClr="000000"/>
                </a:solidFill>
              </a:rPr>
              <a:t>Table</a:t>
            </a:r>
            <a:endParaRPr kumimoji="1" lang="zh-CN" altLang="en-US" sz="700" dirty="0">
              <a:solidFill>
                <a:sysClr val="windowText" lastClr="00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B74106F-4BAB-8D4E-9925-11587885A2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238" y="3819018"/>
            <a:ext cx="2528965" cy="145314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9E45AB9-629C-A547-A708-F3780BF3D3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758" y="5002924"/>
            <a:ext cx="2494936" cy="148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722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01F4BE8-7876-C545-B96C-F570CB975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存储硬件介质的组织层次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D3D176-26F1-0F47-B30C-1D9996A00A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sz="1800" dirty="0"/>
              <a:t>容量更小</a:t>
            </a:r>
            <a:endParaRPr lang="en-US" altLang="zh-CN" sz="1800" dirty="0"/>
          </a:p>
          <a:p>
            <a:pPr>
              <a:lnSpc>
                <a:spcPct val="100000"/>
              </a:lnSpc>
            </a:pPr>
            <a:r>
              <a:rPr lang="zh-CN" altLang="en-US" sz="1800" dirty="0"/>
              <a:t>速度更快</a:t>
            </a:r>
            <a:endParaRPr lang="en-US" altLang="zh-CN" sz="1800" dirty="0"/>
          </a:p>
          <a:p>
            <a:pPr>
              <a:lnSpc>
                <a:spcPct val="100000"/>
              </a:lnSpc>
            </a:pPr>
            <a:r>
              <a:rPr lang="zh-CN" altLang="en-US" sz="1800" dirty="0"/>
              <a:t>价格更高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F9E6FAF-C16E-7F4B-A9E6-5264E47DD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590" y="1280503"/>
            <a:ext cx="7796049" cy="5042797"/>
          </a:xfrm>
          <a:prstGeom prst="rect">
            <a:avLst/>
          </a:prstGeom>
        </p:spPr>
      </p:pic>
      <p:sp>
        <p:nvSpPr>
          <p:cNvPr id="7" name="内容占位符 3">
            <a:extLst>
              <a:ext uri="{FF2B5EF4-FFF2-40B4-BE49-F238E27FC236}">
                <a16:creationId xmlns:a16="http://schemas.microsoft.com/office/drawing/2014/main" id="{8B9C40E3-30B4-114A-B0A8-E0BF448F6F85}"/>
              </a:ext>
            </a:extLst>
          </p:cNvPr>
          <p:cNvSpPr txBox="1">
            <a:spLocks/>
          </p:cNvSpPr>
          <p:nvPr/>
        </p:nvSpPr>
        <p:spPr>
          <a:xfrm>
            <a:off x="694754" y="4571666"/>
            <a:ext cx="1481710" cy="116967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1800" dirty="0"/>
              <a:t>容量更大</a:t>
            </a:r>
          </a:p>
          <a:p>
            <a:pPr>
              <a:lnSpc>
                <a:spcPct val="100000"/>
              </a:lnSpc>
            </a:pPr>
            <a:r>
              <a:rPr lang="zh-CN" altLang="en-US" sz="1800" dirty="0"/>
              <a:t>速度更慢</a:t>
            </a:r>
          </a:p>
          <a:p>
            <a:pPr>
              <a:lnSpc>
                <a:spcPct val="100000"/>
              </a:lnSpc>
            </a:pPr>
            <a:r>
              <a:rPr lang="zh-CN" altLang="en-US" sz="1800" dirty="0"/>
              <a:t>价格更低</a:t>
            </a:r>
          </a:p>
        </p:txBody>
      </p:sp>
      <p:sp>
        <p:nvSpPr>
          <p:cNvPr id="2" name="右箭头 1">
            <a:extLst>
              <a:ext uri="{FF2B5EF4-FFF2-40B4-BE49-F238E27FC236}">
                <a16:creationId xmlns:a16="http://schemas.microsoft.com/office/drawing/2014/main" id="{1B4543B1-B465-9E46-AE24-0EFE287C1ADE}"/>
              </a:ext>
            </a:extLst>
          </p:cNvPr>
          <p:cNvSpPr/>
          <p:nvPr/>
        </p:nvSpPr>
        <p:spPr>
          <a:xfrm rot="16200000">
            <a:off x="1227899" y="2229069"/>
            <a:ext cx="2148913" cy="25177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80203EC9-E792-054B-8382-9E425C4933D0}"/>
              </a:ext>
            </a:extLst>
          </p:cNvPr>
          <p:cNvSpPr/>
          <p:nvPr/>
        </p:nvSpPr>
        <p:spPr>
          <a:xfrm rot="5400000">
            <a:off x="1159270" y="5030612"/>
            <a:ext cx="2286168" cy="25177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0926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D77CC4-D99E-AF4B-88F0-ABCB5BFEA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存储硬件介质的分类</a:t>
            </a:r>
            <a:endParaRPr kumimoji="1" lang="zh-CN" altLang="en-US" dirty="0"/>
          </a:p>
        </p:txBody>
      </p:sp>
      <p:graphicFrame>
        <p:nvGraphicFramePr>
          <p:cNvPr id="3" name="内容占位符 2">
            <a:extLst>
              <a:ext uri="{FF2B5EF4-FFF2-40B4-BE49-F238E27FC236}">
                <a16:creationId xmlns:a16="http://schemas.microsoft.com/office/drawing/2014/main" id="{32290901-0065-A040-BB23-B8FFAC02FFDD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23888" y="1360488"/>
          <a:ext cx="10963275" cy="4994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8122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7ABAE5C-DA4B-E643-8937-EEA93EDD1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存储连接方式的</a:t>
            </a:r>
            <a:r>
              <a:rPr lang="en-US" altLang="zh-CN" dirty="0"/>
              <a:t>DAS</a:t>
            </a:r>
            <a:r>
              <a:rPr lang="zh-CN" altLang="en-US" dirty="0"/>
              <a:t>、</a:t>
            </a:r>
            <a:r>
              <a:rPr lang="en-US" altLang="zh-CN" dirty="0"/>
              <a:t>SAN</a:t>
            </a:r>
            <a:r>
              <a:rPr lang="zh-CN" altLang="en-US" dirty="0"/>
              <a:t>、</a:t>
            </a:r>
            <a:r>
              <a:rPr lang="en-US" altLang="zh-CN" dirty="0"/>
              <a:t>NAS</a:t>
            </a:r>
            <a:r>
              <a:rPr lang="zh-CN" altLang="en-US" dirty="0"/>
              <a:t> 关系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DB5038F1-A86E-2E47-856D-9032F9E70D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DAS</a:t>
            </a:r>
            <a:r>
              <a:rPr lang="zh-CN" altLang="en-US" dirty="0"/>
              <a:t> 存储一般应用在中小企业，与计算机采用直连方式，</a:t>
            </a:r>
            <a:r>
              <a:rPr lang="en-US" altLang="zh-CN" dirty="0"/>
              <a:t>NAS</a:t>
            </a:r>
            <a:r>
              <a:rPr lang="zh-CN" altLang="en-US" dirty="0"/>
              <a:t> 存储则通过以太网添加到计算机上，</a:t>
            </a:r>
            <a:r>
              <a:rPr lang="en-US" altLang="zh-CN" dirty="0"/>
              <a:t>SAN</a:t>
            </a:r>
            <a:r>
              <a:rPr lang="zh-CN" altLang="en-US" dirty="0"/>
              <a:t> 存储则使用 </a:t>
            </a:r>
            <a:r>
              <a:rPr lang="en-US" altLang="zh-CN" dirty="0"/>
              <a:t>FC</a:t>
            </a:r>
            <a:r>
              <a:rPr lang="zh-CN" altLang="en-US" dirty="0"/>
              <a:t> 接口，提供性能更加的存储。</a:t>
            </a:r>
            <a:r>
              <a:rPr lang="en-US" altLang="zh-CN" dirty="0"/>
              <a:t>NAS</a:t>
            </a:r>
            <a:r>
              <a:rPr lang="zh-CN" altLang="en-US" dirty="0"/>
              <a:t> 与 </a:t>
            </a:r>
            <a:r>
              <a:rPr lang="en-US" altLang="zh-CN" dirty="0"/>
              <a:t>NAS</a:t>
            </a:r>
            <a:r>
              <a:rPr lang="zh-CN" altLang="en-US" dirty="0"/>
              <a:t> 主要区别体现在操作系统所在</a:t>
            </a:r>
            <a:r>
              <a:rPr lang="en-US" altLang="zh-CN" dirty="0"/>
              <a:t>=</a:t>
            </a:r>
            <a:r>
              <a:rPr lang="zh-CN" altLang="en-US" dirty="0"/>
              <a:t>位置。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61532B0-650C-C848-B030-04E8CC523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76" y="2815145"/>
            <a:ext cx="4546961" cy="348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81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C1713EF-17F5-474C-B3FB-5D8D72DD8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存储连接方式的分类</a:t>
            </a:r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30E01F31-0CF6-364A-A57A-D2F50DC31ABF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23888" y="1360488"/>
          <a:ext cx="10963275" cy="4994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8349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B3C981-0C22-E14B-AA6E-D3A76E302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kumimoji="1" lang="zh-CN" altLang="en-US" dirty="0">
                <a:latin typeface="+mn-ea"/>
              </a:rPr>
              <a:t>存储对象和存储协议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F51CF4D-08F6-F445-AFF0-7F72A782B6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3296724" cy="4994910"/>
          </a:xfrm>
        </p:spPr>
        <p:txBody>
          <a:bodyPr anchor="ctr"/>
          <a:lstStyle/>
          <a:p>
            <a:r>
              <a:rPr lang="zh-CN" altLang="en-US" dirty="0"/>
              <a:t>三者分别提供不同层级、不同粒度的存储方式，是一个逐层递增关系；</a:t>
            </a:r>
            <a:endParaRPr lang="en-US" altLang="zh-CN" dirty="0"/>
          </a:p>
          <a:p>
            <a:r>
              <a:rPr lang="zh-CN" altLang="en-US" dirty="0"/>
              <a:t>块存储是字节级存储，文件存储增加了文件层级语义，对象存储封装了对象语义，屏蔽底层细节。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C07C91E-6B19-D844-B777-81A925E2A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1807" y="1369812"/>
            <a:ext cx="5559972" cy="492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89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D57CA75-49B0-8741-AC4F-F652C7232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大模型对存储的需求和挑战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0C2B732-06DC-074E-AF98-44134F02B6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36110" y="1319619"/>
            <a:ext cx="2922869" cy="463684"/>
          </a:xfrm>
          <a:solidFill>
            <a:srgbClr val="3A8EEC"/>
          </a:solidFill>
        </p:spPr>
        <p:txBody>
          <a:bodyPr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1400" b="1" dirty="0">
                <a:solidFill>
                  <a:schemeClr val="bg1"/>
                </a:solidFill>
              </a:rPr>
              <a:t>海量数据、持续更新</a:t>
            </a:r>
          </a:p>
        </p:txBody>
      </p:sp>
      <p:sp>
        <p:nvSpPr>
          <p:cNvPr id="8" name="内容占位符 4">
            <a:extLst>
              <a:ext uri="{FF2B5EF4-FFF2-40B4-BE49-F238E27FC236}">
                <a16:creationId xmlns:a16="http://schemas.microsoft.com/office/drawing/2014/main" id="{45CC9D5D-07D8-AB4D-B7A1-57E8DA27D9B6}"/>
              </a:ext>
            </a:extLst>
          </p:cNvPr>
          <p:cNvSpPr txBox="1">
            <a:spLocks/>
          </p:cNvSpPr>
          <p:nvPr/>
        </p:nvSpPr>
        <p:spPr>
          <a:xfrm>
            <a:off x="4562027" y="1319619"/>
            <a:ext cx="4022813" cy="463684"/>
          </a:xfrm>
          <a:prstGeom prst="rect">
            <a:avLst/>
          </a:prstGeom>
          <a:solidFill>
            <a:srgbClr val="3A8EEC"/>
          </a:solidFill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zh-CN" altLang="en-US" sz="1400" b="1" dirty="0">
                <a:solidFill>
                  <a:schemeClr val="bg1"/>
                </a:solidFill>
              </a:rPr>
              <a:t>快速开发、断点保存、多级聚合</a:t>
            </a:r>
          </a:p>
        </p:txBody>
      </p:sp>
      <p:sp>
        <p:nvSpPr>
          <p:cNvPr id="9" name="内容占位符 4">
            <a:extLst>
              <a:ext uri="{FF2B5EF4-FFF2-40B4-BE49-F238E27FC236}">
                <a16:creationId xmlns:a16="http://schemas.microsoft.com/office/drawing/2014/main" id="{64C8E237-BCAC-5042-98BD-2A728F8BE267}"/>
              </a:ext>
            </a:extLst>
          </p:cNvPr>
          <p:cNvSpPr txBox="1">
            <a:spLocks/>
          </p:cNvSpPr>
          <p:nvPr/>
        </p:nvSpPr>
        <p:spPr>
          <a:xfrm>
            <a:off x="8787888" y="1319619"/>
            <a:ext cx="2922869" cy="463684"/>
          </a:xfrm>
          <a:prstGeom prst="rect">
            <a:avLst/>
          </a:prstGeom>
          <a:solidFill>
            <a:srgbClr val="3A8EEC"/>
          </a:solidFill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zh-CN" altLang="en-US" sz="1400" b="1" dirty="0">
                <a:solidFill>
                  <a:schemeClr val="bg1"/>
                </a:solidFill>
              </a:rPr>
              <a:t>高频执行、快速部署</a:t>
            </a:r>
          </a:p>
        </p:txBody>
      </p:sp>
      <p:sp>
        <p:nvSpPr>
          <p:cNvPr id="10" name="内容占位符 4">
            <a:extLst>
              <a:ext uri="{FF2B5EF4-FFF2-40B4-BE49-F238E27FC236}">
                <a16:creationId xmlns:a16="http://schemas.microsoft.com/office/drawing/2014/main" id="{3DFEC26E-FEDC-9C4C-959C-EF96837638A6}"/>
              </a:ext>
            </a:extLst>
          </p:cNvPr>
          <p:cNvSpPr txBox="1">
            <a:spLocks/>
          </p:cNvSpPr>
          <p:nvPr/>
        </p:nvSpPr>
        <p:spPr>
          <a:xfrm>
            <a:off x="101507" y="1319619"/>
            <a:ext cx="1212287" cy="463684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Font typeface="Arial" pitchFamily="34" charset="0"/>
              <a:buNone/>
            </a:pPr>
            <a:r>
              <a:rPr lang="zh-CN" altLang="en-US" sz="1600" b="1" dirty="0">
                <a:solidFill>
                  <a:schemeClr val="tx1"/>
                </a:solidFill>
              </a:rPr>
              <a:t>关键词</a:t>
            </a:r>
          </a:p>
        </p:txBody>
      </p:sp>
      <p:sp>
        <p:nvSpPr>
          <p:cNvPr id="11" name="内容占位符 4">
            <a:extLst>
              <a:ext uri="{FF2B5EF4-FFF2-40B4-BE49-F238E27FC236}">
                <a16:creationId xmlns:a16="http://schemas.microsoft.com/office/drawing/2014/main" id="{B4435A9E-FDEC-224A-AA9A-2061554109ED}"/>
              </a:ext>
            </a:extLst>
          </p:cNvPr>
          <p:cNvSpPr txBox="1">
            <a:spLocks/>
          </p:cNvSpPr>
          <p:nvPr/>
        </p:nvSpPr>
        <p:spPr>
          <a:xfrm>
            <a:off x="101505" y="2072682"/>
            <a:ext cx="1212287" cy="463684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Font typeface="Arial" pitchFamily="34" charset="0"/>
              <a:buNone/>
            </a:pPr>
            <a:r>
              <a:rPr lang="zh-CN" altLang="en-US" sz="1600" b="1" dirty="0">
                <a:solidFill>
                  <a:schemeClr val="tx1"/>
                </a:solidFill>
              </a:rPr>
              <a:t>业务场景</a:t>
            </a:r>
          </a:p>
        </p:txBody>
      </p:sp>
      <p:sp>
        <p:nvSpPr>
          <p:cNvPr id="3" name="燕尾形 2">
            <a:extLst>
              <a:ext uri="{FF2B5EF4-FFF2-40B4-BE49-F238E27FC236}">
                <a16:creationId xmlns:a16="http://schemas.microsoft.com/office/drawing/2014/main" id="{68E945B1-B846-2643-9DD8-B41B0AAA1F5D}"/>
              </a:ext>
            </a:extLst>
          </p:cNvPr>
          <p:cNvSpPr/>
          <p:nvPr/>
        </p:nvSpPr>
        <p:spPr>
          <a:xfrm>
            <a:off x="1436110" y="2072683"/>
            <a:ext cx="3125917" cy="463683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/>
              <a:t>数据存储和处理</a:t>
            </a:r>
          </a:p>
        </p:txBody>
      </p:sp>
      <p:sp>
        <p:nvSpPr>
          <p:cNvPr id="13" name="燕尾形 12">
            <a:extLst>
              <a:ext uri="{FF2B5EF4-FFF2-40B4-BE49-F238E27FC236}">
                <a16:creationId xmlns:a16="http://schemas.microsoft.com/office/drawing/2014/main" id="{F4B46513-2276-834E-A3C6-EFDF73EA2E9E}"/>
              </a:ext>
            </a:extLst>
          </p:cNvPr>
          <p:cNvSpPr/>
          <p:nvPr/>
        </p:nvSpPr>
        <p:spPr>
          <a:xfrm>
            <a:off x="4562027" y="2072683"/>
            <a:ext cx="4225861" cy="463683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600" b="1" dirty="0"/>
              <a:t>模型开发的训练和微调</a:t>
            </a:r>
          </a:p>
        </p:txBody>
      </p:sp>
      <p:sp>
        <p:nvSpPr>
          <p:cNvPr id="14" name="燕尾形 13">
            <a:extLst>
              <a:ext uri="{FF2B5EF4-FFF2-40B4-BE49-F238E27FC236}">
                <a16:creationId xmlns:a16="http://schemas.microsoft.com/office/drawing/2014/main" id="{7EC76767-444E-A442-832F-C148FDE0BB0F}"/>
              </a:ext>
            </a:extLst>
          </p:cNvPr>
          <p:cNvSpPr/>
          <p:nvPr/>
        </p:nvSpPr>
        <p:spPr>
          <a:xfrm>
            <a:off x="8787888" y="2072683"/>
            <a:ext cx="2922869" cy="463683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600" b="1" dirty="0"/>
              <a:t>模型推理和智能体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59D3E5D-233B-714C-A20B-54E5184B01E9}"/>
              </a:ext>
            </a:extLst>
          </p:cNvPr>
          <p:cNvGrpSpPr/>
          <p:nvPr/>
        </p:nvGrpSpPr>
        <p:grpSpPr>
          <a:xfrm>
            <a:off x="1436110" y="2680138"/>
            <a:ext cx="10274647" cy="2000134"/>
            <a:chOff x="1436110" y="2591871"/>
            <a:chExt cx="10274647" cy="2193504"/>
          </a:xfrm>
        </p:grpSpPr>
        <p:sp>
          <p:nvSpPr>
            <p:cNvPr id="15" name="内容占位符 4">
              <a:extLst>
                <a:ext uri="{FF2B5EF4-FFF2-40B4-BE49-F238E27FC236}">
                  <a16:creationId xmlns:a16="http://schemas.microsoft.com/office/drawing/2014/main" id="{650C391F-44F7-B343-B6E8-3E356FD80511}"/>
                </a:ext>
              </a:extLst>
            </p:cNvPr>
            <p:cNvSpPr txBox="1">
              <a:spLocks/>
            </p:cNvSpPr>
            <p:nvPr/>
          </p:nvSpPr>
          <p:spPr>
            <a:xfrm>
              <a:off x="1436110" y="2591871"/>
              <a:ext cx="2922869" cy="4636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anchor="ctr"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pitchFamily="34" charset="0"/>
                <a:buNone/>
              </a:pPr>
              <a:r>
                <a:rPr lang="zh-CN" altLang="en-US" sz="1200" dirty="0">
                  <a:solidFill>
                    <a:srgbClr val="1D1D1A"/>
                  </a:solidFill>
                </a:rPr>
                <a:t>数据采集和导入</a:t>
              </a:r>
            </a:p>
          </p:txBody>
        </p:sp>
        <p:sp>
          <p:nvSpPr>
            <p:cNvPr id="16" name="内容占位符 4">
              <a:extLst>
                <a:ext uri="{FF2B5EF4-FFF2-40B4-BE49-F238E27FC236}">
                  <a16:creationId xmlns:a16="http://schemas.microsoft.com/office/drawing/2014/main" id="{8170C13F-6280-D349-88D6-D8EAB78923FC}"/>
                </a:ext>
              </a:extLst>
            </p:cNvPr>
            <p:cNvSpPr txBox="1">
              <a:spLocks/>
            </p:cNvSpPr>
            <p:nvPr/>
          </p:nvSpPr>
          <p:spPr>
            <a:xfrm>
              <a:off x="4562027" y="2591871"/>
              <a:ext cx="4022813" cy="4636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anchor="ctr"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altLang="zh-CN" sz="1200" dirty="0">
                  <a:solidFill>
                    <a:srgbClr val="1D1D1A"/>
                  </a:solidFill>
                </a:rPr>
                <a:t>MLOPS</a:t>
              </a:r>
              <a:r>
                <a:rPr lang="zh-CN" altLang="en-US" sz="1200" dirty="0">
                  <a:solidFill>
                    <a:srgbClr val="1D1D1A"/>
                  </a:solidFill>
                </a:rPr>
                <a:t> 实验管理、交互式开发</a:t>
              </a:r>
            </a:p>
          </p:txBody>
        </p:sp>
        <p:sp>
          <p:nvSpPr>
            <p:cNvPr id="17" name="内容占位符 4">
              <a:extLst>
                <a:ext uri="{FF2B5EF4-FFF2-40B4-BE49-F238E27FC236}">
                  <a16:creationId xmlns:a16="http://schemas.microsoft.com/office/drawing/2014/main" id="{B8B07BC8-350B-434A-9458-DF03A55CF5F6}"/>
                </a:ext>
              </a:extLst>
            </p:cNvPr>
            <p:cNvSpPr txBox="1">
              <a:spLocks/>
            </p:cNvSpPr>
            <p:nvPr/>
          </p:nvSpPr>
          <p:spPr>
            <a:xfrm>
              <a:off x="8787888" y="2591871"/>
              <a:ext cx="2922869" cy="4636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anchor="ctr"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altLang="zh-CN" sz="1200" dirty="0">
                  <a:solidFill>
                    <a:srgbClr val="1D1D1A"/>
                  </a:solidFill>
                </a:rPr>
                <a:t>Checkpoint</a:t>
              </a:r>
              <a:r>
                <a:rPr lang="zh-CN" altLang="en-US" sz="1200" dirty="0">
                  <a:solidFill>
                    <a:srgbClr val="1D1D1A"/>
                  </a:solidFill>
                </a:rPr>
                <a:t> 模型部署</a:t>
              </a:r>
            </a:p>
          </p:txBody>
        </p:sp>
        <p:sp>
          <p:nvSpPr>
            <p:cNvPr id="18" name="内容占位符 4">
              <a:extLst>
                <a:ext uri="{FF2B5EF4-FFF2-40B4-BE49-F238E27FC236}">
                  <a16:creationId xmlns:a16="http://schemas.microsoft.com/office/drawing/2014/main" id="{301F898A-2A7F-1242-B5C5-3E9681D8ACA8}"/>
                </a:ext>
              </a:extLst>
            </p:cNvPr>
            <p:cNvSpPr txBox="1">
              <a:spLocks/>
            </p:cNvSpPr>
            <p:nvPr/>
          </p:nvSpPr>
          <p:spPr>
            <a:xfrm>
              <a:off x="1436110" y="3184630"/>
              <a:ext cx="2922869" cy="4636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anchor="ctr"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pitchFamily="34" charset="0"/>
                <a:buNone/>
              </a:pPr>
              <a:r>
                <a:rPr lang="zh-CN" altLang="en-US" sz="1200" dirty="0">
                  <a:solidFill>
                    <a:srgbClr val="1D1D1A"/>
                  </a:solidFill>
                </a:rPr>
                <a:t>数据清洗、转换、标注</a:t>
              </a:r>
            </a:p>
          </p:txBody>
        </p:sp>
        <p:sp>
          <p:nvSpPr>
            <p:cNvPr id="19" name="内容占位符 4">
              <a:extLst>
                <a:ext uri="{FF2B5EF4-FFF2-40B4-BE49-F238E27FC236}">
                  <a16:creationId xmlns:a16="http://schemas.microsoft.com/office/drawing/2014/main" id="{41F939B5-71E3-E24E-91CF-1F88096FFA67}"/>
                </a:ext>
              </a:extLst>
            </p:cNvPr>
            <p:cNvSpPr txBox="1">
              <a:spLocks/>
            </p:cNvSpPr>
            <p:nvPr/>
          </p:nvSpPr>
          <p:spPr>
            <a:xfrm>
              <a:off x="1436110" y="3744793"/>
              <a:ext cx="2922869" cy="4636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anchor="ctr"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pitchFamily="34" charset="0"/>
                <a:buNone/>
              </a:pPr>
              <a:r>
                <a:rPr lang="zh-CN" altLang="en-US" sz="1200" dirty="0">
                  <a:solidFill>
                    <a:srgbClr val="1D1D1A"/>
                  </a:solidFill>
                </a:rPr>
                <a:t>训练数据共享和导出</a:t>
              </a:r>
            </a:p>
          </p:txBody>
        </p:sp>
        <p:sp>
          <p:nvSpPr>
            <p:cNvPr id="20" name="内容占位符 4">
              <a:extLst>
                <a:ext uri="{FF2B5EF4-FFF2-40B4-BE49-F238E27FC236}">
                  <a16:creationId xmlns:a16="http://schemas.microsoft.com/office/drawing/2014/main" id="{3630C0D6-6C99-8D49-AF0E-F01A8095106A}"/>
                </a:ext>
              </a:extLst>
            </p:cNvPr>
            <p:cNvSpPr txBox="1">
              <a:spLocks/>
            </p:cNvSpPr>
            <p:nvPr/>
          </p:nvSpPr>
          <p:spPr>
            <a:xfrm>
              <a:off x="1436110" y="4321691"/>
              <a:ext cx="2922869" cy="4636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anchor="ctr"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pitchFamily="34" charset="0"/>
                <a:buNone/>
              </a:pPr>
              <a:r>
                <a:rPr lang="zh-CN" altLang="en-US" sz="1200" dirty="0">
                  <a:solidFill>
                    <a:srgbClr val="1D1D1A"/>
                  </a:solidFill>
                </a:rPr>
                <a:t>训练数据归档和存储</a:t>
              </a:r>
            </a:p>
          </p:txBody>
        </p:sp>
        <p:sp>
          <p:nvSpPr>
            <p:cNvPr id="21" name="内容占位符 4">
              <a:extLst>
                <a:ext uri="{FF2B5EF4-FFF2-40B4-BE49-F238E27FC236}">
                  <a16:creationId xmlns:a16="http://schemas.microsoft.com/office/drawing/2014/main" id="{5EA9A405-E671-8542-ABD1-82375A3E9D26}"/>
                </a:ext>
              </a:extLst>
            </p:cNvPr>
            <p:cNvSpPr txBox="1">
              <a:spLocks/>
            </p:cNvSpPr>
            <p:nvPr/>
          </p:nvSpPr>
          <p:spPr>
            <a:xfrm>
              <a:off x="4562026" y="3184630"/>
              <a:ext cx="4022813" cy="4636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anchor="ctr"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pitchFamily="34" charset="0"/>
                <a:buNone/>
              </a:pPr>
              <a:r>
                <a:rPr lang="zh-CN" altLang="en-US" sz="1200" dirty="0">
                  <a:solidFill>
                    <a:srgbClr val="1D1D1A"/>
                  </a:solidFill>
                </a:rPr>
                <a:t>效果评估、数据集读取和加载</a:t>
              </a:r>
            </a:p>
          </p:txBody>
        </p:sp>
        <p:sp>
          <p:nvSpPr>
            <p:cNvPr id="22" name="内容占位符 4">
              <a:extLst>
                <a:ext uri="{FF2B5EF4-FFF2-40B4-BE49-F238E27FC236}">
                  <a16:creationId xmlns:a16="http://schemas.microsoft.com/office/drawing/2014/main" id="{0AC9E1CB-FB67-4F42-84FC-3E31C663A0E3}"/>
                </a:ext>
              </a:extLst>
            </p:cNvPr>
            <p:cNvSpPr txBox="1">
              <a:spLocks/>
            </p:cNvSpPr>
            <p:nvPr/>
          </p:nvSpPr>
          <p:spPr>
            <a:xfrm>
              <a:off x="4562025" y="3744665"/>
              <a:ext cx="4022813" cy="4636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anchor="ctr"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pitchFamily="34" charset="0"/>
                <a:buNone/>
              </a:pPr>
              <a:r>
                <a:rPr lang="en-US" altLang="zh-CN" sz="1200" dirty="0">
                  <a:solidFill>
                    <a:srgbClr val="1D1D1A"/>
                  </a:solidFill>
                </a:rPr>
                <a:t>Checkpoint</a:t>
              </a:r>
              <a:r>
                <a:rPr lang="zh-CN" altLang="en-US" sz="1200" dirty="0">
                  <a:solidFill>
                    <a:srgbClr val="1D1D1A"/>
                  </a:solidFill>
                </a:rPr>
                <a:t> 保存和加载</a:t>
              </a:r>
            </a:p>
          </p:txBody>
        </p:sp>
        <p:sp>
          <p:nvSpPr>
            <p:cNvPr id="23" name="内容占位符 4">
              <a:extLst>
                <a:ext uri="{FF2B5EF4-FFF2-40B4-BE49-F238E27FC236}">
                  <a16:creationId xmlns:a16="http://schemas.microsoft.com/office/drawing/2014/main" id="{2B76D900-5780-6848-92B0-4804BD633252}"/>
                </a:ext>
              </a:extLst>
            </p:cNvPr>
            <p:cNvSpPr txBox="1">
              <a:spLocks/>
            </p:cNvSpPr>
            <p:nvPr/>
          </p:nvSpPr>
          <p:spPr>
            <a:xfrm>
              <a:off x="4562024" y="4314252"/>
              <a:ext cx="4022813" cy="4636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anchor="ctr"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pitchFamily="34" charset="0"/>
                <a:buNone/>
              </a:pPr>
              <a:r>
                <a:rPr lang="en-US" altLang="zh-CN" sz="1200" dirty="0">
                  <a:solidFill>
                    <a:srgbClr val="1D1D1A"/>
                  </a:solidFill>
                </a:rPr>
                <a:t>Checkpoint</a:t>
              </a:r>
              <a:r>
                <a:rPr lang="zh-CN" altLang="en-US" sz="1200" dirty="0">
                  <a:solidFill>
                    <a:srgbClr val="1D1D1A"/>
                  </a:solidFill>
                </a:rPr>
                <a:t> 聚合与分发</a:t>
              </a:r>
            </a:p>
          </p:txBody>
        </p:sp>
        <p:sp>
          <p:nvSpPr>
            <p:cNvPr id="24" name="内容占位符 4">
              <a:extLst>
                <a:ext uri="{FF2B5EF4-FFF2-40B4-BE49-F238E27FC236}">
                  <a16:creationId xmlns:a16="http://schemas.microsoft.com/office/drawing/2014/main" id="{25F7B0F9-63C9-FA45-8F74-2F2B3ED7A544}"/>
                </a:ext>
              </a:extLst>
            </p:cNvPr>
            <p:cNvSpPr txBox="1">
              <a:spLocks/>
            </p:cNvSpPr>
            <p:nvPr/>
          </p:nvSpPr>
          <p:spPr>
            <a:xfrm>
              <a:off x="8787888" y="3177191"/>
              <a:ext cx="2922869" cy="4636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anchor="ctr"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zh-CN" altLang="en-US" sz="1200" dirty="0">
                  <a:solidFill>
                    <a:srgbClr val="1D1D1A"/>
                  </a:solidFill>
                </a:rPr>
                <a:t>实际数据调度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71A2BFB-8F84-054C-84AB-3C748E852F27}"/>
              </a:ext>
            </a:extLst>
          </p:cNvPr>
          <p:cNvGrpSpPr/>
          <p:nvPr/>
        </p:nvGrpSpPr>
        <p:grpSpPr>
          <a:xfrm>
            <a:off x="101505" y="4992052"/>
            <a:ext cx="11609252" cy="1212944"/>
            <a:chOff x="101505" y="5086642"/>
            <a:chExt cx="11609252" cy="1368330"/>
          </a:xfrm>
        </p:grpSpPr>
        <p:sp>
          <p:nvSpPr>
            <p:cNvPr id="12" name="内容占位符 4">
              <a:extLst>
                <a:ext uri="{FF2B5EF4-FFF2-40B4-BE49-F238E27FC236}">
                  <a16:creationId xmlns:a16="http://schemas.microsoft.com/office/drawing/2014/main" id="{AB38B618-D0CA-1844-A2A9-12055744FCA7}"/>
                </a:ext>
              </a:extLst>
            </p:cNvPr>
            <p:cNvSpPr txBox="1">
              <a:spLocks/>
            </p:cNvSpPr>
            <p:nvPr/>
          </p:nvSpPr>
          <p:spPr>
            <a:xfrm>
              <a:off x="101505" y="5538965"/>
              <a:ext cx="1212287" cy="463684"/>
            </a:xfrm>
            <a:prstGeom prst="rect">
              <a:avLst/>
            </a:prstGeom>
            <a:noFill/>
          </p:spPr>
          <p:txBody>
            <a:bodyPr anchor="ctr"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00000"/>
                </a:lnSpc>
                <a:buFont typeface="Arial" pitchFamily="34" charset="0"/>
                <a:buNone/>
              </a:pPr>
              <a:r>
                <a:rPr lang="zh-CN" altLang="en-US" sz="1600" b="1" dirty="0">
                  <a:solidFill>
                    <a:schemeClr val="tx1"/>
                  </a:solidFill>
                </a:rPr>
                <a:t>存储需求</a:t>
              </a:r>
            </a:p>
          </p:txBody>
        </p:sp>
        <p:sp>
          <p:nvSpPr>
            <p:cNvPr id="25" name="内容占位符 4">
              <a:extLst>
                <a:ext uri="{FF2B5EF4-FFF2-40B4-BE49-F238E27FC236}">
                  <a16:creationId xmlns:a16="http://schemas.microsoft.com/office/drawing/2014/main" id="{9DC82E4C-E1AE-F748-932A-F70982467883}"/>
                </a:ext>
              </a:extLst>
            </p:cNvPr>
            <p:cNvSpPr txBox="1">
              <a:spLocks/>
            </p:cNvSpPr>
            <p:nvPr/>
          </p:nvSpPr>
          <p:spPr>
            <a:xfrm>
              <a:off x="1436109" y="5086642"/>
              <a:ext cx="2922869" cy="1368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anchor="ctr"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pitchFamily="34" charset="0"/>
                <a:buNone/>
              </a:pPr>
              <a:r>
                <a:rPr lang="zh-CN" altLang="en-US" sz="1200" dirty="0">
                  <a:solidFill>
                    <a:srgbClr val="1D1D1A"/>
                  </a:solidFill>
                </a:rPr>
                <a:t>跨数据协议、对象支持</a:t>
              </a:r>
              <a:endParaRPr lang="en-US" altLang="zh-CN" sz="1200" dirty="0">
                <a:solidFill>
                  <a:srgbClr val="1D1D1A"/>
                </a:solidFill>
              </a:endParaRPr>
            </a:p>
            <a:p>
              <a:pPr marL="0" indent="0" algn="ctr">
                <a:lnSpc>
                  <a:spcPct val="100000"/>
                </a:lnSpc>
                <a:buFont typeface="Arial" pitchFamily="34" charset="0"/>
                <a:buNone/>
              </a:pPr>
              <a:r>
                <a:rPr lang="zh-CN" altLang="en-US" sz="1200" dirty="0">
                  <a:solidFill>
                    <a:srgbClr val="1D1D1A"/>
                  </a:solidFill>
                </a:rPr>
                <a:t>高吞吐、大容量</a:t>
              </a:r>
            </a:p>
          </p:txBody>
        </p:sp>
        <p:sp>
          <p:nvSpPr>
            <p:cNvPr id="26" name="内容占位符 4">
              <a:extLst>
                <a:ext uri="{FF2B5EF4-FFF2-40B4-BE49-F238E27FC236}">
                  <a16:creationId xmlns:a16="http://schemas.microsoft.com/office/drawing/2014/main" id="{22A1BE5B-405D-3C4B-AACC-E33FEEA84769}"/>
                </a:ext>
              </a:extLst>
            </p:cNvPr>
            <p:cNvSpPr txBox="1">
              <a:spLocks/>
            </p:cNvSpPr>
            <p:nvPr/>
          </p:nvSpPr>
          <p:spPr>
            <a:xfrm>
              <a:off x="4562023" y="5086642"/>
              <a:ext cx="4022813" cy="1368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anchor="ctr"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pitchFamily="34" charset="0"/>
                <a:buNone/>
              </a:pPr>
              <a:r>
                <a:rPr lang="zh-CN" altLang="en-US" sz="1200" dirty="0">
                  <a:solidFill>
                    <a:srgbClr val="1D1D1A"/>
                  </a:solidFill>
                </a:rPr>
                <a:t>训练数据集高读写性能</a:t>
              </a:r>
              <a:endParaRPr lang="en-US" altLang="zh-CN" sz="1200" dirty="0">
                <a:solidFill>
                  <a:srgbClr val="1D1D1A"/>
                </a:solidFill>
              </a:endParaRPr>
            </a:p>
            <a:p>
              <a:pPr marL="0" indent="0" algn="ctr">
                <a:lnSpc>
                  <a:spcPct val="100000"/>
                </a:lnSpc>
                <a:buNone/>
              </a:pPr>
              <a:r>
                <a:rPr lang="zh-CN" altLang="en-US" sz="1200" dirty="0">
                  <a:solidFill>
                    <a:srgbClr val="1D1D1A"/>
                  </a:solidFill>
                </a:rPr>
                <a:t>训练数据集预读取、客户端缓存</a:t>
              </a:r>
              <a:endParaRPr lang="en-US" altLang="zh-CN" sz="1200" dirty="0">
                <a:solidFill>
                  <a:srgbClr val="1D1D1A"/>
                </a:solidFill>
              </a:endParaRPr>
            </a:p>
            <a:p>
              <a:pPr marL="0" indent="0" algn="ctr">
                <a:lnSpc>
                  <a:spcPct val="100000"/>
                </a:lnSpc>
                <a:buFont typeface="Arial" pitchFamily="34" charset="0"/>
                <a:buNone/>
              </a:pPr>
              <a:r>
                <a:rPr lang="en-US" altLang="zh-CN" sz="1200" dirty="0">
                  <a:solidFill>
                    <a:srgbClr val="1D1D1A"/>
                  </a:solidFill>
                </a:rPr>
                <a:t>Checkpoint</a:t>
              </a:r>
              <a:r>
                <a:rPr lang="zh-CN" altLang="en-US" sz="1200" dirty="0">
                  <a:solidFill>
                    <a:srgbClr val="1D1D1A"/>
                  </a:solidFill>
                </a:rPr>
                <a:t>稳定高效写、加载耗时少</a:t>
              </a:r>
            </a:p>
          </p:txBody>
        </p:sp>
        <p:sp>
          <p:nvSpPr>
            <p:cNvPr id="28" name="内容占位符 4">
              <a:extLst>
                <a:ext uri="{FF2B5EF4-FFF2-40B4-BE49-F238E27FC236}">
                  <a16:creationId xmlns:a16="http://schemas.microsoft.com/office/drawing/2014/main" id="{C370DB72-780D-2A44-B82A-310296DF09C2}"/>
                </a:ext>
              </a:extLst>
            </p:cNvPr>
            <p:cNvSpPr txBox="1">
              <a:spLocks/>
            </p:cNvSpPr>
            <p:nvPr/>
          </p:nvSpPr>
          <p:spPr>
            <a:xfrm>
              <a:off x="8787888" y="5086642"/>
              <a:ext cx="2922869" cy="1368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anchor="ctr"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pitchFamily="34" charset="0"/>
                <a:buNone/>
              </a:pPr>
              <a:r>
                <a:rPr lang="zh-CN" altLang="en-US" sz="1200" dirty="0">
                  <a:solidFill>
                    <a:srgbClr val="1D1D1A"/>
                  </a:solidFill>
                </a:rPr>
                <a:t>高并发、高吞吐、高效率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8640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D37E37E-3372-3F49-AA52-91C97C8EE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大模型在存储的优化手段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2D00673-2070-9D46-AA10-87006B814B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47604"/>
            <a:ext cx="10963473" cy="5207476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）大模型训练过程语料数据持续更新，</a:t>
            </a:r>
            <a:r>
              <a:rPr lang="en-US" altLang="zh-CN" dirty="0"/>
              <a:t>2</a:t>
            </a:r>
            <a:r>
              <a:rPr lang="zh-CN" altLang="en-US" dirty="0"/>
              <a:t>）训练数据在不同数据预处理流程中频繁流动。有必要针对非结构化和半结构化数据提供专用存储系统，例如数据湖。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867AB2-3D32-4348-BA62-85CA84AA2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8589" y="2385534"/>
            <a:ext cx="8979583" cy="408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804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1B189A9-E006-0341-84AF-507C33777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 </a:t>
            </a:r>
            <a:r>
              <a:rPr lang="en-US" altLang="zh-CN" dirty="0"/>
              <a:t>Checkpoint</a:t>
            </a:r>
            <a:r>
              <a:rPr lang="zh-CN" altLang="en-US" dirty="0"/>
              <a:t> 优化方案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9232C4-72F6-FB45-B0C0-EA08225B6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490" y="4604853"/>
            <a:ext cx="10181780" cy="1538772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5C4A451E-8B8F-BC42-BE10-0842ABE4ACDA}"/>
              </a:ext>
            </a:extLst>
          </p:cNvPr>
          <p:cNvGraphicFramePr>
            <a:graphicFrameLocks noGrp="1"/>
          </p:cNvGraphicFramePr>
          <p:nvPr/>
        </p:nvGraphicFramePr>
        <p:xfrm>
          <a:off x="777766" y="1398202"/>
          <a:ext cx="10411503" cy="28431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0501">
                  <a:extLst>
                    <a:ext uri="{9D8B030D-6E8A-4147-A177-3AD203B41FA5}">
                      <a16:colId xmlns:a16="http://schemas.microsoft.com/office/drawing/2014/main" val="1770190628"/>
                    </a:ext>
                  </a:extLst>
                </a:gridCol>
                <a:gridCol w="4748588">
                  <a:extLst>
                    <a:ext uri="{9D8B030D-6E8A-4147-A177-3AD203B41FA5}">
                      <a16:colId xmlns:a16="http://schemas.microsoft.com/office/drawing/2014/main" val="2466904123"/>
                    </a:ext>
                  </a:extLst>
                </a:gridCol>
                <a:gridCol w="2192414">
                  <a:extLst>
                    <a:ext uri="{9D8B030D-6E8A-4147-A177-3AD203B41FA5}">
                      <a16:colId xmlns:a16="http://schemas.microsoft.com/office/drawing/2014/main" val="1093208257"/>
                    </a:ext>
                  </a:extLst>
                </a:gridCol>
              </a:tblGrid>
              <a:tr h="4061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b="1" dirty="0">
                          <a:latin typeface="Gill Sans MT" panose="020B0502020104020203" pitchFamily="34" charset="0"/>
                        </a:rPr>
                        <a:t>优化思路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b="1" dirty="0">
                          <a:latin typeface="Gill Sans MT" panose="020B0502020104020203" pitchFamily="34" charset="0"/>
                        </a:rPr>
                        <a:t>优化路径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b="1" dirty="0">
                          <a:latin typeface="Gill Sans MT" panose="020B0502020104020203" pitchFamily="34" charset="0"/>
                        </a:rPr>
                        <a:t>成熟度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3787940"/>
                  </a:ext>
                </a:extLst>
              </a:tr>
              <a:tr h="406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将</a:t>
                      </a:r>
                      <a:r>
                        <a:rPr lang="en-US" altLang="zh-CN" sz="1600" dirty="0">
                          <a:latin typeface="Gill Sans MT" panose="020B0502020104020203" pitchFamily="34" charset="0"/>
                        </a:rPr>
                        <a:t>CKPT</a:t>
                      </a:r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模型数据存放在数据湖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latin typeface="Gill Sans MT" panose="020B0502020104020203" pitchFamily="34" charset="0"/>
                        </a:rPr>
                        <a:t>save()</a:t>
                      </a:r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600" dirty="0">
                          <a:latin typeface="Gill Sans MT" panose="020B0502020104020203" pitchFamily="34" charset="0"/>
                        </a:rPr>
                        <a:t>and/or</a:t>
                      </a:r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600" dirty="0">
                          <a:latin typeface="Gill Sans MT" panose="020B0502020104020203" pitchFamily="34" charset="0"/>
                        </a:rPr>
                        <a:t>load()</a:t>
                      </a:r>
                      <a:endParaRPr lang="zh-CN" altLang="en-US" sz="16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*****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2705271"/>
                  </a:ext>
                </a:extLst>
              </a:tr>
              <a:tr h="406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latin typeface="Gill Sans MT" panose="020B0502020104020203" pitchFamily="34" charset="0"/>
                        </a:rPr>
                        <a:t>CKPT</a:t>
                      </a:r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的</a:t>
                      </a:r>
                      <a:r>
                        <a:rPr lang="en-US" altLang="zh-CN" sz="1600" dirty="0">
                          <a:latin typeface="Gill Sans MT" panose="020B0502020104020203" pitchFamily="34" charset="0"/>
                        </a:rPr>
                        <a:t>save</a:t>
                      </a:r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过程从同步到异步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latin typeface="Gill Sans MT" panose="020B0502020104020203" pitchFamily="34" charset="0"/>
                        </a:rPr>
                        <a:t>save()</a:t>
                      </a:r>
                      <a:endParaRPr lang="zh-CN" altLang="en-US" sz="16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3854238"/>
                  </a:ext>
                </a:extLst>
              </a:tr>
              <a:tr h="406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latin typeface="Gill Sans MT" panose="020B0502020104020203" pitchFamily="34" charset="0"/>
                        </a:rPr>
                        <a:t>CKPT</a:t>
                      </a:r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流式分块存储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latin typeface="Gill Sans MT" panose="020B0502020104020203" pitchFamily="34" charset="0"/>
                        </a:rPr>
                        <a:t>save()</a:t>
                      </a:r>
                      <a:endParaRPr lang="zh-CN" altLang="en-US" sz="16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2306249"/>
                  </a:ext>
                </a:extLst>
              </a:tr>
              <a:tr h="406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多文件加速聚合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latin typeface="Gill Sans MT" panose="020B0502020104020203" pitchFamily="34" charset="0"/>
                        </a:rPr>
                        <a:t>save()</a:t>
                      </a:r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600" dirty="0">
                          <a:latin typeface="Gill Sans MT" panose="020B0502020104020203" pitchFamily="34" charset="0"/>
                        </a:rPr>
                        <a:t>and/or</a:t>
                      </a:r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600" dirty="0">
                          <a:latin typeface="Gill Sans MT" panose="020B0502020104020203" pitchFamily="34" charset="0"/>
                        </a:rPr>
                        <a:t>load()</a:t>
                      </a:r>
                      <a:endParaRPr lang="zh-CN" altLang="en-US" sz="16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****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9049800"/>
                  </a:ext>
                </a:extLst>
              </a:tr>
              <a:tr h="406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本地内存缓存，同步写内存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latin typeface="Gill Sans MT" panose="020B0502020104020203" pitchFamily="34" charset="0"/>
                        </a:rPr>
                        <a:t>save()</a:t>
                      </a:r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600" dirty="0">
                          <a:latin typeface="Gill Sans MT" panose="020B0502020104020203" pitchFamily="34" charset="0"/>
                        </a:rPr>
                        <a:t>and/or</a:t>
                      </a:r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600" dirty="0">
                          <a:latin typeface="Gill Sans MT" panose="020B0502020104020203" pitchFamily="34" charset="0"/>
                        </a:rPr>
                        <a:t>load()</a:t>
                      </a:r>
                      <a:endParaRPr lang="zh-CN" altLang="en-US" sz="16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****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6997161"/>
                  </a:ext>
                </a:extLst>
              </a:tr>
              <a:tr h="406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数据拷贝过程使用零拷贝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latin typeface="Gill Sans MT" panose="020B0502020104020203" pitchFamily="34" charset="0"/>
                        </a:rPr>
                        <a:t>save()</a:t>
                      </a:r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600" dirty="0">
                          <a:latin typeface="Gill Sans MT" panose="020B0502020104020203" pitchFamily="34" charset="0"/>
                        </a:rPr>
                        <a:t>and/or</a:t>
                      </a:r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600" dirty="0">
                          <a:latin typeface="Gill Sans MT" panose="020B0502020104020203" pitchFamily="34" charset="0"/>
                        </a:rPr>
                        <a:t>load()</a:t>
                      </a:r>
                      <a:endParaRPr lang="zh-CN" altLang="en-US" sz="16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6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4476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5231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>
                <a:solidFill>
                  <a:schemeClr val="tx2"/>
                </a:solidFill>
                <a:latin typeface="+mn-ea"/>
              </a:rPr>
              <a:t>集群算力准备</a:t>
            </a:r>
            <a:endParaRPr kumimoji="1" lang="zh-CN" altLang="en-US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2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2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2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2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tx2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71FB515-8DA5-BC45-AB8F-4FA564D67B39}"/>
              </a:ext>
            </a:extLst>
          </p:cNvPr>
          <p:cNvGrpSpPr/>
          <p:nvPr/>
        </p:nvGrpSpPr>
        <p:grpSpPr>
          <a:xfrm>
            <a:off x="3920988" y="1477321"/>
            <a:ext cx="3891130" cy="2519345"/>
            <a:chOff x="4231956" y="1288662"/>
            <a:chExt cx="3402328" cy="2519345"/>
          </a:xfrm>
        </p:grpSpPr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BECA879D-29BA-A54D-AF2B-5E10567C55C2}"/>
                </a:ext>
              </a:extLst>
            </p:cNvPr>
            <p:cNvSpPr/>
            <p:nvPr/>
          </p:nvSpPr>
          <p:spPr>
            <a:xfrm>
              <a:off x="4231956" y="1288662"/>
              <a:ext cx="3380538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模型训练 </a:t>
              </a:r>
              <a:r>
                <a:rPr kumimoji="1" lang="en-US" altLang="zh-CN" b="1" dirty="0">
                  <a:solidFill>
                    <a:schemeClr val="tx2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 微调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ABEB599-D7A4-1245-BF25-E7B76A2C0D00}"/>
                </a:ext>
              </a:extLst>
            </p:cNvPr>
            <p:cNvSpPr/>
            <p:nvPr/>
          </p:nvSpPr>
          <p:spPr>
            <a:xfrm>
              <a:off x="4253747" y="1785758"/>
              <a:ext cx="2012723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4.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模型训练</a:t>
              </a:r>
            </a:p>
          </p:txBody>
        </p:sp>
        <p:sp>
          <p:nvSpPr>
            <p:cNvPr id="31" name="圆角矩形 30">
              <a:extLst>
                <a:ext uri="{FF2B5EF4-FFF2-40B4-BE49-F238E27FC236}">
                  <a16:creationId xmlns:a16="http://schemas.microsoft.com/office/drawing/2014/main" id="{7FF7058F-E62D-D74B-8ABC-396BCBD2E786}"/>
                </a:ext>
              </a:extLst>
            </p:cNvPr>
            <p:cNvSpPr/>
            <p:nvPr/>
          </p:nvSpPr>
          <p:spPr>
            <a:xfrm>
              <a:off x="4253742" y="2215182"/>
              <a:ext cx="2012722" cy="1592825"/>
            </a:xfrm>
            <a:prstGeom prst="roundRect">
              <a:avLst>
                <a:gd name="adj" fmla="val 742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32" name="圆角矩形 31">
              <a:extLst>
                <a:ext uri="{FF2B5EF4-FFF2-40B4-BE49-F238E27FC236}">
                  <a16:creationId xmlns:a16="http://schemas.microsoft.com/office/drawing/2014/main" id="{0C23B022-416C-5F45-81DF-E2D5369E64A8}"/>
                </a:ext>
              </a:extLst>
            </p:cNvPr>
            <p:cNvSpPr/>
            <p:nvPr/>
          </p:nvSpPr>
          <p:spPr>
            <a:xfrm>
              <a:off x="4374187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混合精度</a:t>
              </a:r>
            </a:p>
          </p:txBody>
        </p:sp>
        <p:sp>
          <p:nvSpPr>
            <p:cNvPr id="34" name="圆角矩形 33">
              <a:extLst>
                <a:ext uri="{FF2B5EF4-FFF2-40B4-BE49-F238E27FC236}">
                  <a16:creationId xmlns:a16="http://schemas.microsoft.com/office/drawing/2014/main" id="{1074A579-4115-4042-AC82-BFE200BAB226}"/>
                </a:ext>
              </a:extLst>
            </p:cNvPr>
            <p:cNvSpPr/>
            <p:nvPr/>
          </p:nvSpPr>
          <p:spPr>
            <a:xfrm>
              <a:off x="4374187" y="3329122"/>
              <a:ext cx="1760465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训练集群稳定性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D315ADF-F941-8B45-AE52-7A11F1D88C23}"/>
                </a:ext>
              </a:extLst>
            </p:cNvPr>
            <p:cNvSpPr/>
            <p:nvPr/>
          </p:nvSpPr>
          <p:spPr>
            <a:xfrm>
              <a:off x="6353509" y="1785758"/>
              <a:ext cx="1280775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6.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模型微调</a:t>
              </a:r>
            </a:p>
          </p:txBody>
        </p:sp>
        <p:sp>
          <p:nvSpPr>
            <p:cNvPr id="36" name="圆角矩形 35">
              <a:extLst>
                <a:ext uri="{FF2B5EF4-FFF2-40B4-BE49-F238E27FC236}">
                  <a16:creationId xmlns:a16="http://schemas.microsoft.com/office/drawing/2014/main" id="{B5DCFD3E-EEFA-7348-AD00-3A001207CF2D}"/>
                </a:ext>
              </a:extLst>
            </p:cNvPr>
            <p:cNvSpPr/>
            <p:nvPr/>
          </p:nvSpPr>
          <p:spPr>
            <a:xfrm>
              <a:off x="6353509" y="2215182"/>
              <a:ext cx="1280775" cy="1592825"/>
            </a:xfrm>
            <a:prstGeom prst="roundRect">
              <a:avLst>
                <a:gd name="adj" fmla="val 850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37" name="圆角矩形 36">
              <a:extLst>
                <a:ext uri="{FF2B5EF4-FFF2-40B4-BE49-F238E27FC236}">
                  <a16:creationId xmlns:a16="http://schemas.microsoft.com/office/drawing/2014/main" id="{1B84AB5B-C8BD-3E44-9F29-CF18B8CAF3D7}"/>
                </a:ext>
              </a:extLst>
            </p:cNvPr>
            <p:cNvSpPr/>
            <p:nvPr/>
          </p:nvSpPr>
          <p:spPr>
            <a:xfrm>
              <a:off x="6471877" y="2379909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全参微调</a:t>
              </a:r>
            </a:p>
          </p:txBody>
        </p:sp>
        <p:sp>
          <p:nvSpPr>
            <p:cNvPr id="38" name="圆角矩形 37">
              <a:extLst>
                <a:ext uri="{FF2B5EF4-FFF2-40B4-BE49-F238E27FC236}">
                  <a16:creationId xmlns:a16="http://schemas.microsoft.com/office/drawing/2014/main" id="{447E38B3-E690-8143-8B36-E6C120E625D7}"/>
                </a:ext>
              </a:extLst>
            </p:cNvPr>
            <p:cNvSpPr/>
            <p:nvPr/>
          </p:nvSpPr>
          <p:spPr>
            <a:xfrm>
              <a:off x="6471877" y="2853712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低参微调</a:t>
              </a:r>
            </a:p>
          </p:txBody>
        </p:sp>
        <p:sp>
          <p:nvSpPr>
            <p:cNvPr id="39" name="圆角矩形 38">
              <a:extLst>
                <a:ext uri="{FF2B5EF4-FFF2-40B4-BE49-F238E27FC236}">
                  <a16:creationId xmlns:a16="http://schemas.microsoft.com/office/drawing/2014/main" id="{728625CD-70D4-5044-84B8-5DF42842F212}"/>
                </a:ext>
              </a:extLst>
            </p:cNvPr>
            <p:cNvSpPr/>
            <p:nvPr/>
          </p:nvSpPr>
          <p:spPr>
            <a:xfrm>
              <a:off x="6471877" y="3327516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指令微调</a:t>
              </a:r>
            </a:p>
          </p:txBody>
        </p:sp>
        <p:sp>
          <p:nvSpPr>
            <p:cNvPr id="40" name="圆角矩形 39">
              <a:extLst>
                <a:ext uri="{FF2B5EF4-FFF2-40B4-BE49-F238E27FC236}">
                  <a16:creationId xmlns:a16="http://schemas.microsoft.com/office/drawing/2014/main" id="{64BE5E12-3765-A74D-A2E1-7FC6077B0937}"/>
                </a:ext>
              </a:extLst>
            </p:cNvPr>
            <p:cNvSpPr/>
            <p:nvPr/>
          </p:nvSpPr>
          <p:spPr>
            <a:xfrm>
              <a:off x="4877037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梯度检查</a:t>
              </a:r>
            </a:p>
          </p:txBody>
        </p:sp>
        <p:sp>
          <p:nvSpPr>
            <p:cNvPr id="41" name="圆角矩形 40">
              <a:extLst>
                <a:ext uri="{FF2B5EF4-FFF2-40B4-BE49-F238E27FC236}">
                  <a16:creationId xmlns:a16="http://schemas.microsoft.com/office/drawing/2014/main" id="{7043F888-21C7-8245-8BE5-540512ABBBF6}"/>
                </a:ext>
              </a:extLst>
            </p:cNvPr>
            <p:cNvSpPr/>
            <p:nvPr/>
          </p:nvSpPr>
          <p:spPr>
            <a:xfrm>
              <a:off x="5379886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梯度累积</a:t>
              </a:r>
            </a:p>
          </p:txBody>
        </p:sp>
        <p:sp>
          <p:nvSpPr>
            <p:cNvPr id="42" name="圆角矩形 41">
              <a:extLst>
                <a:ext uri="{FF2B5EF4-FFF2-40B4-BE49-F238E27FC236}">
                  <a16:creationId xmlns:a16="http://schemas.microsoft.com/office/drawing/2014/main" id="{1FEFCB3D-25F6-D747-92AF-9B303D1AFCB2}"/>
                </a:ext>
              </a:extLst>
            </p:cNvPr>
            <p:cNvSpPr/>
            <p:nvPr/>
          </p:nvSpPr>
          <p:spPr>
            <a:xfrm>
              <a:off x="4374188" y="2880226"/>
              <a:ext cx="1765846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5.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 分布式并行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DBA35242-0F36-1C4C-A25A-26F19AE7B24C}"/>
                </a:ext>
              </a:extLst>
            </p:cNvPr>
            <p:cNvSpPr/>
            <p:nvPr/>
          </p:nvSpPr>
          <p:spPr>
            <a:xfrm>
              <a:off x="5868903" y="2385542"/>
              <a:ext cx="31290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…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3F11F578-8BB8-FF4E-B178-98FC9F3BA62F}"/>
              </a:ext>
            </a:extLst>
          </p:cNvPr>
          <p:cNvGrpSpPr/>
          <p:nvPr/>
        </p:nvGrpSpPr>
        <p:grpSpPr>
          <a:xfrm>
            <a:off x="8488355" y="1476078"/>
            <a:ext cx="3000274" cy="2521830"/>
            <a:chOff x="8015389" y="1288662"/>
            <a:chExt cx="2407623" cy="2521830"/>
          </a:xfrm>
        </p:grpSpPr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3B02FAC4-2517-5547-AC49-C3FC699FFDF8}"/>
                </a:ext>
              </a:extLst>
            </p:cNvPr>
            <p:cNvSpPr/>
            <p:nvPr/>
          </p:nvSpPr>
          <p:spPr>
            <a:xfrm>
              <a:off x="8015389" y="1288662"/>
              <a:ext cx="2385850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模型验证 </a:t>
              </a:r>
              <a:r>
                <a:rPr kumimoji="1" lang="en-US" altLang="zh-CN" b="1" dirty="0">
                  <a:solidFill>
                    <a:schemeClr val="tx2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 推理部署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AFC160AC-5479-FF45-B4B0-B30015E44243}"/>
                </a:ext>
              </a:extLst>
            </p:cNvPr>
            <p:cNvSpPr/>
            <p:nvPr/>
          </p:nvSpPr>
          <p:spPr>
            <a:xfrm>
              <a:off x="8037163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7.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模型验证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7BE849B-7C36-EC45-9903-81EF4BFCAF7D}"/>
                </a:ext>
              </a:extLst>
            </p:cNvPr>
            <p:cNvSpPr/>
            <p:nvPr/>
          </p:nvSpPr>
          <p:spPr>
            <a:xfrm>
              <a:off x="8037161" y="2837967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8.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推理与智能体</a:t>
              </a:r>
            </a:p>
          </p:txBody>
        </p:sp>
        <p:sp>
          <p:nvSpPr>
            <p:cNvPr id="47" name="圆角矩形 46">
              <a:extLst>
                <a:ext uri="{FF2B5EF4-FFF2-40B4-BE49-F238E27FC236}">
                  <a16:creationId xmlns:a16="http://schemas.microsoft.com/office/drawing/2014/main" id="{D9E5A9AA-0708-D84F-81E8-C7934C68D631}"/>
                </a:ext>
              </a:extLst>
            </p:cNvPr>
            <p:cNvSpPr/>
            <p:nvPr/>
          </p:nvSpPr>
          <p:spPr>
            <a:xfrm>
              <a:off x="8037162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49" name="圆角矩形 48">
              <a:extLst>
                <a:ext uri="{FF2B5EF4-FFF2-40B4-BE49-F238E27FC236}">
                  <a16:creationId xmlns:a16="http://schemas.microsoft.com/office/drawing/2014/main" id="{12DD2068-5B24-8C42-99A9-F333035123B7}"/>
                </a:ext>
              </a:extLst>
            </p:cNvPr>
            <p:cNvSpPr/>
            <p:nvPr/>
          </p:nvSpPr>
          <p:spPr>
            <a:xfrm>
              <a:off x="8139303" y="2312202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下游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任务</a:t>
              </a:r>
            </a:p>
          </p:txBody>
        </p:sp>
        <p:sp>
          <p:nvSpPr>
            <p:cNvPr id="50" name="圆角矩形 49">
              <a:extLst>
                <a:ext uri="{FF2B5EF4-FFF2-40B4-BE49-F238E27FC236}">
                  <a16:creationId xmlns:a16="http://schemas.microsoft.com/office/drawing/2014/main" id="{474B9AAB-5FE0-1147-9B22-E610A589CD6C}"/>
                </a:ext>
              </a:extLst>
            </p:cNvPr>
            <p:cNvSpPr/>
            <p:nvPr/>
          </p:nvSpPr>
          <p:spPr>
            <a:xfrm>
              <a:off x="8850389" y="2312202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测评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标准</a:t>
              </a:r>
            </a:p>
          </p:txBody>
        </p:sp>
        <p:sp>
          <p:nvSpPr>
            <p:cNvPr id="51" name="圆角矩形 50">
              <a:extLst>
                <a:ext uri="{FF2B5EF4-FFF2-40B4-BE49-F238E27FC236}">
                  <a16:creationId xmlns:a16="http://schemas.microsoft.com/office/drawing/2014/main" id="{26C0764A-CD12-3942-B6A5-99FBDCB760F5}"/>
                </a:ext>
              </a:extLst>
            </p:cNvPr>
            <p:cNvSpPr/>
            <p:nvPr/>
          </p:nvSpPr>
          <p:spPr>
            <a:xfrm>
              <a:off x="9663615" y="2312202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bench</a:t>
              </a:r>
            </a:p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mark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  <p:sp>
          <p:nvSpPr>
            <p:cNvPr id="54" name="圆角矩形 53">
              <a:extLst>
                <a:ext uri="{FF2B5EF4-FFF2-40B4-BE49-F238E27FC236}">
                  <a16:creationId xmlns:a16="http://schemas.microsoft.com/office/drawing/2014/main" id="{96464FC8-1442-1749-8D64-C2F4FB48B780}"/>
                </a:ext>
              </a:extLst>
            </p:cNvPr>
            <p:cNvSpPr/>
            <p:nvPr/>
          </p:nvSpPr>
          <p:spPr>
            <a:xfrm>
              <a:off x="8037161" y="3269609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55" name="圆角矩形 54">
              <a:extLst>
                <a:ext uri="{FF2B5EF4-FFF2-40B4-BE49-F238E27FC236}">
                  <a16:creationId xmlns:a16="http://schemas.microsoft.com/office/drawing/2014/main" id="{599CF600-C4F0-6F44-A366-7A030C75BBAA}"/>
                </a:ext>
              </a:extLst>
            </p:cNvPr>
            <p:cNvSpPr/>
            <p:nvPr/>
          </p:nvSpPr>
          <p:spPr>
            <a:xfrm>
              <a:off x="8139302" y="3366629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量化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压缩</a:t>
              </a:r>
            </a:p>
          </p:txBody>
        </p:sp>
        <p:sp>
          <p:nvSpPr>
            <p:cNvPr id="56" name="圆角矩形 55">
              <a:extLst>
                <a:ext uri="{FF2B5EF4-FFF2-40B4-BE49-F238E27FC236}">
                  <a16:creationId xmlns:a16="http://schemas.microsoft.com/office/drawing/2014/main" id="{7C7A8E40-9654-4D41-A5F6-DEDC697F99C1}"/>
                </a:ext>
              </a:extLst>
            </p:cNvPr>
            <p:cNvSpPr/>
            <p:nvPr/>
          </p:nvSpPr>
          <p:spPr>
            <a:xfrm>
              <a:off x="8850388" y="3366629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推理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加速</a:t>
              </a:r>
            </a:p>
          </p:txBody>
        </p:sp>
        <p:sp>
          <p:nvSpPr>
            <p:cNvPr id="57" name="圆角矩形 56">
              <a:extLst>
                <a:ext uri="{FF2B5EF4-FFF2-40B4-BE49-F238E27FC236}">
                  <a16:creationId xmlns:a16="http://schemas.microsoft.com/office/drawing/2014/main" id="{D05732A5-4D72-924A-80D8-0B540DD4C072}"/>
                </a:ext>
              </a:extLst>
            </p:cNvPr>
            <p:cNvSpPr/>
            <p:nvPr/>
          </p:nvSpPr>
          <p:spPr>
            <a:xfrm>
              <a:off x="9663614" y="3366629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9.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 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Agent</a:t>
              </a: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智能体</a:t>
              </a:r>
            </a:p>
          </p:txBody>
        </p:sp>
      </p:grp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96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583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zh-CN" altLang="en-US" sz="2800" b="1" dirty="0">
                <a:solidFill>
                  <a:srgbClr val="92D050"/>
                </a:solidFill>
              </a:rPr>
              <a:t>内容背景</a:t>
            </a:r>
            <a:endParaRPr lang="en-US" altLang="zh-CN" sz="2800" b="1" dirty="0">
              <a:solidFill>
                <a:srgbClr val="92D050"/>
              </a:solidFill>
            </a:endParaRPr>
          </a:p>
          <a:p>
            <a:pPr marL="69419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Gill Sans MT" panose="020B0502020104020203" pitchFamily="34" charset="0"/>
              </a:rPr>
              <a:t>AI</a:t>
            </a:r>
            <a:r>
              <a:rPr lang="zh-CN" altLang="en-US" sz="2400" dirty="0">
                <a:latin typeface="Gill Sans MT" panose="020B0502020104020203" pitchFamily="34" charset="0"/>
              </a:rPr>
              <a:t> 集群 </a:t>
            </a:r>
            <a:r>
              <a:rPr lang="en-US" altLang="zh-CN" sz="2400" dirty="0">
                <a:latin typeface="Gill Sans MT" panose="020B0502020104020203" pitchFamily="34" charset="0"/>
              </a:rPr>
              <a:t>+</a:t>
            </a:r>
            <a:r>
              <a:rPr lang="zh-CN" altLang="en-US" sz="2400" dirty="0">
                <a:latin typeface="Gill Sans MT" panose="020B0502020104020203" pitchFamily="34" charset="0"/>
              </a:rPr>
              <a:t> 大模型</a:t>
            </a:r>
          </a:p>
          <a:p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数据存储现状和场景：</a:t>
            </a:r>
            <a:r>
              <a:rPr lang="zh-CN" altLang="en-US" sz="2000" dirty="0">
                <a:latin typeface="Gill Sans MT" panose="020B0502020104020203" pitchFamily="34" charset="0"/>
              </a:rPr>
              <a:t>存储软件类型、存储硬件类型的发展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大模型对存储的挑战：</a:t>
            </a:r>
            <a:r>
              <a:rPr lang="zh-CN" altLang="en-US" sz="2000" dirty="0">
                <a:latin typeface="Gill Sans MT" panose="020B0502020104020203" pitchFamily="34" charset="0"/>
              </a:rPr>
              <a:t>存储性能指标、存储遇到大模型挑战与新机会点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大模型训练</a:t>
            </a:r>
            <a:r>
              <a:rPr lang="en-US" altLang="zh-CN" sz="2400" b="1" dirty="0">
                <a:latin typeface="Gill Sans MT" panose="020B0502020104020203" pitchFamily="34" charset="0"/>
              </a:rPr>
              <a:t>CKPT</a:t>
            </a:r>
            <a:r>
              <a:rPr lang="zh-CN" altLang="en-US" sz="2400" b="1" dirty="0">
                <a:latin typeface="Gill Sans MT" panose="020B0502020104020203" pitchFamily="34" charset="0"/>
              </a:rPr>
              <a:t>优化：</a:t>
            </a:r>
            <a:r>
              <a:rPr lang="zh-CN" altLang="en-US" sz="2000" dirty="0">
                <a:latin typeface="Gill Sans MT" panose="020B0502020104020203" pitchFamily="34" charset="0"/>
              </a:rPr>
              <a:t>大模型训练过程、</a:t>
            </a:r>
            <a:r>
              <a:rPr lang="en-US" altLang="zh-CN" sz="2000" dirty="0">
                <a:latin typeface="Gill Sans MT" panose="020B0502020104020203" pitchFamily="34" charset="0"/>
              </a:rPr>
              <a:t>CKPT</a:t>
            </a:r>
            <a:r>
              <a:rPr lang="zh-CN" altLang="en-US" sz="2000" dirty="0">
                <a:latin typeface="Gill Sans MT" panose="020B0502020104020203" pitchFamily="34" charset="0"/>
              </a:rPr>
              <a:t>过程分解、</a:t>
            </a:r>
            <a:r>
              <a:rPr lang="en-US" altLang="zh-CN" sz="2000" dirty="0">
                <a:latin typeface="Gill Sans MT" panose="020B0502020104020203" pitchFamily="34" charset="0"/>
              </a:rPr>
              <a:t>CKPT</a:t>
            </a:r>
            <a:r>
              <a:rPr lang="zh-CN" altLang="en-US" sz="2000" dirty="0">
                <a:latin typeface="Gill Sans MT" panose="020B0502020104020203" pitchFamily="34" charset="0"/>
              </a:rPr>
              <a:t>优化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大模型时代对存储的思考：</a:t>
            </a:r>
            <a:r>
              <a:rPr lang="zh-CN" altLang="en-US" sz="2000" dirty="0">
                <a:latin typeface="Gill Sans MT" panose="020B0502020104020203" pitchFamily="34" charset="0"/>
              </a:rPr>
              <a:t>什么样的存储架构才是</a:t>
            </a:r>
            <a:r>
              <a:rPr lang="en-US" altLang="zh-CN" sz="2000" dirty="0"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latin typeface="Gill Sans MT" panose="020B0502020104020203" pitchFamily="34" charset="0"/>
              </a:rPr>
              <a:t>大模型时代的选择？</a:t>
            </a:r>
            <a:endParaRPr lang="en-US" altLang="zh-CN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236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C074AAB-A473-5D42-994A-26D72201BD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1.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大模型</a:t>
            </a:r>
            <a:r>
              <a:rPr lang="zh-CN" altLang="en-US" dirty="0"/>
              <a:t>存储</a:t>
            </a:r>
            <a:endParaRPr lang="en-US" altLang="zh-CN" dirty="0"/>
          </a:p>
          <a:p>
            <a:r>
              <a:rPr lang="zh-CN" altLang="en-US" dirty="0"/>
              <a:t>思考</a:t>
            </a:r>
            <a:endParaRPr lang="zh-CN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71318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BA56D3E-9297-724C-8005-1F7765086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大模型全流程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73C87CA-9DF9-EA44-9D87-9261E7CDA1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大模型全流程：数据获取、数据处理、模型训练、模型微调、模型评估、模型部署</a:t>
            </a:r>
            <a:endParaRPr lang="en-US" altLang="zh-CN" dirty="0"/>
          </a:p>
          <a:p>
            <a:r>
              <a:rPr lang="zh-CN" altLang="en-US" dirty="0"/>
              <a:t>全流程每个阶段都涉及数据的存储与访问，各阶段的数据也需要协同</a:t>
            </a:r>
          </a:p>
        </p:txBody>
      </p:sp>
    </p:spTree>
    <p:extLst>
      <p:ext uri="{BB962C8B-B14F-4D97-AF65-F5344CB8AC3E}">
        <p14:creationId xmlns:p14="http://schemas.microsoft.com/office/powerpoint/2010/main" val="1495647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F4ED291-BA9F-9D46-9BC3-66A5F2FC6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观点 </a:t>
            </a:r>
            <a:r>
              <a:rPr lang="en-US" altLang="zh-CN" dirty="0"/>
              <a:t>I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54DD40F5-2B4A-884D-B361-63B5450BC8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宏观上走向存算一体，走向近存加速；微观上会走向存算分离架构。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46323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61FD60-5A1F-904E-AB84-158DD68D5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近存计算的好处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8E0DFD-17CF-FF47-9D9A-DE4A631AD0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CN" altLang="en-US" dirty="0"/>
              <a:t>减少数据在片内和片外的流动搬运，所带来的性能开销，减少时延；</a:t>
            </a:r>
            <a:endParaRPr kumimoji="1" lang="en-US" altLang="zh-CN" dirty="0"/>
          </a:p>
          <a:p>
            <a:r>
              <a:rPr kumimoji="1" lang="zh-CN" altLang="en-US" dirty="0"/>
              <a:t>从而降低能耗，是系统架构发展的本质要求所驱动。</a:t>
            </a:r>
          </a:p>
        </p:txBody>
      </p:sp>
    </p:spTree>
    <p:extLst>
      <p:ext uri="{BB962C8B-B14F-4D97-AF65-F5344CB8AC3E}">
        <p14:creationId xmlns:p14="http://schemas.microsoft.com/office/powerpoint/2010/main" val="3600285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7438B8-48E2-5449-9A27-951D75AC5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存算分离的好处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2444C2-F2EA-384C-B83E-13B3CD199A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lvl="1" indent="-457200">
              <a:spcAft>
                <a:spcPts val="800"/>
              </a:spcAft>
              <a:buSzPct val="110000"/>
              <a:buFont typeface="+mj-lt"/>
              <a:buAutoNum type="arabicPeriod"/>
            </a:pPr>
            <a:r>
              <a:rPr lang="zh-CN" altLang="en-US" sz="2400" dirty="0">
                <a:latin typeface="Gill Sans MT" panose="020B0502020104020203" pitchFamily="34" charset="0"/>
              </a:rPr>
              <a:t>计算算力和存储能力能够根据自身业务动态 </a:t>
            </a:r>
            <a:r>
              <a:rPr lang="en-US" altLang="zh-CN" sz="2400" dirty="0">
                <a:latin typeface="Gill Sans MT" panose="020B0502020104020203" pitchFamily="34" charset="0"/>
              </a:rPr>
              <a:t>Scale</a:t>
            </a:r>
            <a:r>
              <a:rPr lang="zh-CN" altLang="en-US" sz="2400" dirty="0">
                <a:latin typeface="Gill Sans MT" panose="020B0502020104020203" pitchFamily="34" charset="0"/>
              </a:rPr>
              <a:t>，更容易扩展；</a:t>
            </a:r>
            <a:endParaRPr lang="en-US" altLang="zh-CN" sz="2400" dirty="0">
              <a:latin typeface="Gill Sans MT" panose="020B0502020104020203" pitchFamily="34" charset="0"/>
            </a:endParaRPr>
          </a:p>
          <a:p>
            <a:pPr marL="457200" lvl="1" indent="-457200">
              <a:spcAft>
                <a:spcPts val="800"/>
              </a:spcAft>
              <a:buSzPct val="110000"/>
              <a:buFont typeface="+mj-lt"/>
              <a:buAutoNum type="arabicPeriod"/>
            </a:pPr>
            <a:r>
              <a:rPr lang="zh-CN" altLang="en-US" sz="2400" dirty="0">
                <a:latin typeface="Gill Sans MT" panose="020B0502020104020203" pitchFamily="34" charset="0"/>
              </a:rPr>
              <a:t>计算、存储和网络关键指标不同，计算重吞吐，存储重稳定性，网络重时延；</a:t>
            </a:r>
            <a:endParaRPr lang="en-US" altLang="zh-CN" sz="2400" dirty="0">
              <a:latin typeface="Gill Sans MT" panose="020B0502020104020203" pitchFamily="34" charset="0"/>
            </a:endParaRPr>
          </a:p>
          <a:p>
            <a:pPr marL="457200" lvl="1" indent="-457200">
              <a:spcAft>
                <a:spcPts val="800"/>
              </a:spcAft>
              <a:buSzPct val="110000"/>
              <a:buFont typeface="+mj-lt"/>
              <a:buAutoNum type="arabicPeriod"/>
            </a:pPr>
            <a:r>
              <a:rPr lang="zh-CN" altLang="en-US" sz="2400" dirty="0">
                <a:latin typeface="Gill Sans MT" panose="020B0502020104020203" pitchFamily="34" charset="0"/>
              </a:rPr>
              <a:t>系统复杂度不同，存储对于系统复杂度容错率低，高可用度要求严苛；</a:t>
            </a:r>
            <a:endParaRPr lang="en-US" altLang="zh-CN" sz="2400" dirty="0">
              <a:latin typeface="Gill Sans MT" panose="020B0502020104020203" pitchFamily="34" charset="0"/>
            </a:endParaRPr>
          </a:p>
          <a:p>
            <a:pPr marL="457200" lvl="1" indent="-457200">
              <a:spcAft>
                <a:spcPts val="800"/>
              </a:spcAft>
              <a:buSzPct val="110000"/>
              <a:buFont typeface="+mj-lt"/>
              <a:buAutoNum type="arabicPeriod"/>
            </a:pPr>
            <a:r>
              <a:rPr kumimoji="1" lang="en-US" altLang="zh-CN" sz="2400" dirty="0"/>
              <a:t>NVIDIA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H100</a:t>
            </a:r>
            <a:r>
              <a:rPr kumimoji="1" lang="zh-CN" altLang="en-US" sz="2400" dirty="0"/>
              <a:t> 本质上属于存算分离架构，逻辑上把节点的内存和显存结合一起，通过 </a:t>
            </a:r>
            <a:r>
              <a:rPr kumimoji="1" lang="en-US" altLang="zh-CN" sz="2400" dirty="0"/>
              <a:t>NVLink</a:t>
            </a:r>
            <a:r>
              <a:rPr kumimoji="1" lang="zh-CN" altLang="en-US" sz="2400" dirty="0"/>
              <a:t> 高速访问。</a:t>
            </a:r>
            <a:endParaRPr lang="zh-CN" altLang="en-US" sz="24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336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47AD72C-0F94-2146-A218-BB4BC79B7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NVIDIA</a:t>
            </a:r>
            <a:r>
              <a:rPr lang="zh-CN" altLang="en-US" dirty="0"/>
              <a:t> </a:t>
            </a:r>
            <a:r>
              <a:rPr lang="en-US" altLang="zh-CN"/>
              <a:t>GH200</a:t>
            </a:r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943FDAC-59D6-1D43-80FC-74D931915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750" y="1405758"/>
            <a:ext cx="7087262" cy="4686110"/>
          </a:xfrm>
          <a:prstGeom prst="roundRect">
            <a:avLst>
              <a:gd name="adj" fmla="val 123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25765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30826</TotalTime>
  <Words>1028</Words>
  <Application>Microsoft Macintosh PowerPoint</Application>
  <PresentationFormat>自定义</PresentationFormat>
  <Paragraphs>205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20</vt:i4>
      </vt:variant>
    </vt:vector>
  </HeadingPairs>
  <TitlesOfParts>
    <vt:vector size="36" baseType="lpstr">
      <vt:lpstr>黑体</vt:lpstr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关于本内容</vt:lpstr>
      <vt:lpstr>PowerPoint 演示文稿</vt:lpstr>
      <vt:lpstr>大模型全流程</vt:lpstr>
      <vt:lpstr>观点 I</vt:lpstr>
      <vt:lpstr>近存计算的好处</vt:lpstr>
      <vt:lpstr>存算分离的好处</vt:lpstr>
      <vt:lpstr>NVIDIA GH200</vt:lpstr>
      <vt:lpstr>PowerPoint 演示文稿</vt:lpstr>
      <vt:lpstr>大模型 &amp; 存储技术架构</vt:lpstr>
      <vt:lpstr>存储硬件介质的组织层次</vt:lpstr>
      <vt:lpstr>存储硬件介质的分类</vt:lpstr>
      <vt:lpstr>存储连接方式的DAS、SAN、NAS 关系</vt:lpstr>
      <vt:lpstr>存储连接方式的分类</vt:lpstr>
      <vt:lpstr>存储对象和存储协议</vt:lpstr>
      <vt:lpstr>大模型对存储的需求和挑战</vt:lpstr>
      <vt:lpstr>大模型在存储的优化手段</vt:lpstr>
      <vt:lpstr>训练 Checkpoint 优化方案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9904</cp:revision>
  <cp:lastPrinted>2023-09-08T09:14:01Z</cp:lastPrinted>
  <dcterms:created xsi:type="dcterms:W3CDTF">2020-08-28T08:44:19Z</dcterms:created>
  <dcterms:modified xsi:type="dcterms:W3CDTF">2023-12-03T00:43:06Z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